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34"/>
  </p:notesMasterIdLst>
  <p:handoutMasterIdLst>
    <p:handoutMasterId r:id="rId35"/>
  </p:handoutMasterIdLst>
  <p:sldIdLst>
    <p:sldId id="308" r:id="rId2"/>
    <p:sldId id="342" r:id="rId3"/>
    <p:sldId id="266" r:id="rId4"/>
    <p:sldId id="311" r:id="rId5"/>
    <p:sldId id="310" r:id="rId6"/>
    <p:sldId id="314" r:id="rId7"/>
    <p:sldId id="315" r:id="rId8"/>
    <p:sldId id="316" r:id="rId9"/>
    <p:sldId id="317" r:id="rId10"/>
    <p:sldId id="343" r:id="rId11"/>
    <p:sldId id="318" r:id="rId12"/>
    <p:sldId id="341" r:id="rId13"/>
    <p:sldId id="319" r:id="rId14"/>
    <p:sldId id="320" r:id="rId15"/>
    <p:sldId id="340" r:id="rId16"/>
    <p:sldId id="339" r:id="rId17"/>
    <p:sldId id="331" r:id="rId18"/>
    <p:sldId id="313" r:id="rId19"/>
    <p:sldId id="322" r:id="rId20"/>
    <p:sldId id="312" r:id="rId21"/>
    <p:sldId id="338" r:id="rId22"/>
    <p:sldId id="323" r:id="rId23"/>
    <p:sldId id="325" r:id="rId24"/>
    <p:sldId id="324" r:id="rId25"/>
    <p:sldId id="259" r:id="rId26"/>
    <p:sldId id="327" r:id="rId27"/>
    <p:sldId id="328" r:id="rId28"/>
    <p:sldId id="329" r:id="rId29"/>
    <p:sldId id="330" r:id="rId30"/>
    <p:sldId id="257" r:id="rId31"/>
    <p:sldId id="332" r:id="rId32"/>
    <p:sldId id="333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A9EC"/>
    <a:srgbClr val="FAE6FA"/>
    <a:srgbClr val="46C2B7"/>
    <a:srgbClr val="39B2AD"/>
    <a:srgbClr val="934C32"/>
    <a:srgbClr val="55BCD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0C7AF6-3B26-4C15-BD26-F8BCA66F0CD5}">
  <a:tblStyle styleId="{D00C7AF6-3B26-4C15-BD26-F8BCA66F0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41" autoAdjust="0"/>
  </p:normalViewPr>
  <p:slideViewPr>
    <p:cSldViewPr snapToGrid="0">
      <p:cViewPr varScale="1">
        <p:scale>
          <a:sx n="103" d="100"/>
          <a:sy n="103" d="100"/>
        </p:scale>
        <p:origin x="80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53D0C8C8-57E8-2977-13AD-D2D8BB22DC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FFF0A6-D2BC-CFA3-164A-8DF6A5B98C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6F62-9D9C-49F5-B23F-5A82A5C25E6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CD4DB5E-044D-97B8-47D3-80129F0E29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E9B81-19E6-48A0-B8A3-1AC27E0F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5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6" name="Google Shape;5556;gab4fe0fdb1_0_3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7" name="Google Shape;5557;gab4fe0fdb1_0_3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8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957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94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6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029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44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602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055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931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478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34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6" name="Google Shape;5556;gab4fe0fdb1_0_3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7" name="Google Shape;5557;gab4fe0fdb1_0_3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824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42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815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419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891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564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32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569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87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ab4fe0fdb1_0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ab4fe0fdb1_0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1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8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37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91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44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318425" y="944175"/>
            <a:ext cx="6530725" cy="31431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357050" y="1438274"/>
            <a:ext cx="6162300" cy="17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308900" y="3285013"/>
            <a:ext cx="6526200" cy="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47643" y="3924288"/>
            <a:ext cx="9201168" cy="1219212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700767" y="88382"/>
            <a:ext cx="1881252" cy="129880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9"/>
          <p:cNvSpPr/>
          <p:nvPr/>
        </p:nvSpPr>
        <p:spPr>
          <a:xfrm>
            <a:off x="7558058" y="-588231"/>
            <a:ext cx="1881252" cy="129880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9"/>
          <p:cNvSpPr/>
          <p:nvPr/>
        </p:nvSpPr>
        <p:spPr>
          <a:xfrm flipH="1">
            <a:off x="5430251" y="630436"/>
            <a:ext cx="2076300" cy="14333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9"/>
          <p:cNvSpPr/>
          <p:nvPr/>
        </p:nvSpPr>
        <p:spPr>
          <a:xfrm>
            <a:off x="8453403" y="1247990"/>
            <a:ext cx="1181736" cy="81583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9"/>
          <p:cNvSpPr/>
          <p:nvPr/>
        </p:nvSpPr>
        <p:spPr>
          <a:xfrm>
            <a:off x="2033553" y="-304923"/>
            <a:ext cx="1181736" cy="81583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/>
          <p:nvPr/>
        </p:nvSpPr>
        <p:spPr>
          <a:xfrm>
            <a:off x="1137553" y="1468052"/>
            <a:ext cx="1181736" cy="81594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167096" y="-7905"/>
            <a:ext cx="7229304" cy="2967495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3321412" y="-150898"/>
            <a:ext cx="5822588" cy="2856013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6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3486063" y="804775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454738" y="812225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3968977" y="-1035311"/>
            <a:ext cx="6672159" cy="7428262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069873" y="-911486"/>
            <a:ext cx="6672159" cy="7428262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022750" y="2151450"/>
            <a:ext cx="5098500" cy="15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6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0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318425" y="944137"/>
            <a:ext cx="6530725" cy="3446723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490850" y="988725"/>
            <a:ext cx="61623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308900" y="1852325"/>
            <a:ext cx="65262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40"/>
          <p:cNvSpPr txBox="1"/>
          <p:nvPr/>
        </p:nvSpPr>
        <p:spPr>
          <a:xfrm>
            <a:off x="2105138" y="3376150"/>
            <a:ext cx="50529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7038697" y="184450"/>
            <a:ext cx="155372" cy="137525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42"/>
          <p:cNvSpPr/>
          <p:nvPr/>
        </p:nvSpPr>
        <p:spPr>
          <a:xfrm>
            <a:off x="1338678" y="3794567"/>
            <a:ext cx="96977" cy="82288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42"/>
          <p:cNvSpPr/>
          <p:nvPr/>
        </p:nvSpPr>
        <p:spPr>
          <a:xfrm>
            <a:off x="7741250" y="375317"/>
            <a:ext cx="577168" cy="414617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1" name="Google Shape;3041;p42"/>
          <p:cNvSpPr/>
          <p:nvPr/>
        </p:nvSpPr>
        <p:spPr>
          <a:xfrm>
            <a:off x="6221625" y="480750"/>
            <a:ext cx="235590" cy="203739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2" name="Google Shape;3042;p42"/>
          <p:cNvSpPr/>
          <p:nvPr/>
        </p:nvSpPr>
        <p:spPr>
          <a:xfrm>
            <a:off x="8721008" y="1454755"/>
            <a:ext cx="235590" cy="2062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42"/>
          <p:cNvSpPr/>
          <p:nvPr/>
        </p:nvSpPr>
        <p:spPr>
          <a:xfrm>
            <a:off x="1683528" y="4531001"/>
            <a:ext cx="241631" cy="256184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42"/>
          <p:cNvSpPr/>
          <p:nvPr/>
        </p:nvSpPr>
        <p:spPr>
          <a:xfrm>
            <a:off x="1665949" y="2997394"/>
            <a:ext cx="155376" cy="132876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42"/>
          <p:cNvSpPr/>
          <p:nvPr/>
        </p:nvSpPr>
        <p:spPr>
          <a:xfrm>
            <a:off x="4183488" y="52569"/>
            <a:ext cx="155396" cy="13188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42"/>
          <p:cNvSpPr/>
          <p:nvPr/>
        </p:nvSpPr>
        <p:spPr>
          <a:xfrm>
            <a:off x="8956598" y="118255"/>
            <a:ext cx="577168" cy="414617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42"/>
          <p:cNvSpPr/>
          <p:nvPr/>
        </p:nvSpPr>
        <p:spPr>
          <a:xfrm>
            <a:off x="287627" y="3130287"/>
            <a:ext cx="506601" cy="367389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42"/>
          <p:cNvSpPr/>
          <p:nvPr/>
        </p:nvSpPr>
        <p:spPr>
          <a:xfrm>
            <a:off x="1034127" y="479523"/>
            <a:ext cx="155373" cy="13598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42"/>
          <p:cNvSpPr/>
          <p:nvPr/>
        </p:nvSpPr>
        <p:spPr>
          <a:xfrm>
            <a:off x="110956" y="375331"/>
            <a:ext cx="235590" cy="203739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42"/>
          <p:cNvSpPr/>
          <p:nvPr/>
        </p:nvSpPr>
        <p:spPr>
          <a:xfrm>
            <a:off x="2296511" y="273325"/>
            <a:ext cx="235590" cy="2062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5471022" y="355275"/>
            <a:ext cx="3823157" cy="4927188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00705" y="4504673"/>
            <a:ext cx="346176" cy="367062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42"/>
          <p:cNvSpPr/>
          <p:nvPr/>
        </p:nvSpPr>
        <p:spPr>
          <a:xfrm flipH="1">
            <a:off x="8086955" y="3847554"/>
            <a:ext cx="257718" cy="220390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42"/>
          <p:cNvSpPr/>
          <p:nvPr/>
        </p:nvSpPr>
        <p:spPr>
          <a:xfrm flipH="1">
            <a:off x="-100692" y="1306301"/>
            <a:ext cx="537424" cy="386066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42"/>
          <p:cNvSpPr/>
          <p:nvPr/>
        </p:nvSpPr>
        <p:spPr>
          <a:xfrm flipH="1">
            <a:off x="9562645" y="3121190"/>
            <a:ext cx="219367" cy="1920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42"/>
          <p:cNvSpPr/>
          <p:nvPr/>
        </p:nvSpPr>
        <p:spPr>
          <a:xfrm flipH="1">
            <a:off x="8822449" y="2496085"/>
            <a:ext cx="174997" cy="151326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9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160150" y="-77169"/>
            <a:ext cx="852056" cy="5458794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43"/>
          <p:cNvSpPr/>
          <p:nvPr/>
        </p:nvSpPr>
        <p:spPr>
          <a:xfrm>
            <a:off x="571992" y="-164671"/>
            <a:ext cx="862086" cy="5525331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43"/>
          <p:cNvSpPr/>
          <p:nvPr/>
        </p:nvSpPr>
        <p:spPr>
          <a:xfrm>
            <a:off x="1314163" y="-196572"/>
            <a:ext cx="857289" cy="5546295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43"/>
          <p:cNvSpPr/>
          <p:nvPr/>
        </p:nvSpPr>
        <p:spPr>
          <a:xfrm>
            <a:off x="2051537" y="-229385"/>
            <a:ext cx="857289" cy="5557233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43"/>
          <p:cNvSpPr/>
          <p:nvPr/>
        </p:nvSpPr>
        <p:spPr>
          <a:xfrm>
            <a:off x="2794144" y="-240323"/>
            <a:ext cx="851620" cy="5546295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43"/>
          <p:cNvSpPr/>
          <p:nvPr/>
        </p:nvSpPr>
        <p:spPr>
          <a:xfrm>
            <a:off x="3531083" y="-251261"/>
            <a:ext cx="857289" cy="5535357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43"/>
          <p:cNvSpPr/>
          <p:nvPr/>
        </p:nvSpPr>
        <p:spPr>
          <a:xfrm>
            <a:off x="4273690" y="-262198"/>
            <a:ext cx="851620" cy="5524420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43"/>
          <p:cNvSpPr/>
          <p:nvPr/>
        </p:nvSpPr>
        <p:spPr>
          <a:xfrm>
            <a:off x="5015861" y="-273136"/>
            <a:ext cx="846824" cy="5514394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43"/>
          <p:cNvSpPr/>
          <p:nvPr/>
        </p:nvSpPr>
        <p:spPr>
          <a:xfrm>
            <a:off x="5758468" y="-284073"/>
            <a:ext cx="841591" cy="5503456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43"/>
          <p:cNvSpPr/>
          <p:nvPr/>
        </p:nvSpPr>
        <p:spPr>
          <a:xfrm>
            <a:off x="6495842" y="-284073"/>
            <a:ext cx="841591" cy="5481581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43"/>
          <p:cNvSpPr/>
          <p:nvPr/>
        </p:nvSpPr>
        <p:spPr>
          <a:xfrm>
            <a:off x="7238013" y="-295011"/>
            <a:ext cx="841591" cy="5470643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43"/>
          <p:cNvSpPr/>
          <p:nvPr/>
        </p:nvSpPr>
        <p:spPr>
          <a:xfrm>
            <a:off x="7980621" y="-305949"/>
            <a:ext cx="841591" cy="5459705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43"/>
          <p:cNvSpPr/>
          <p:nvPr/>
        </p:nvSpPr>
        <p:spPr>
          <a:xfrm>
            <a:off x="8717995" y="-315975"/>
            <a:ext cx="841155" cy="5447856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43"/>
          <p:cNvSpPr/>
          <p:nvPr/>
        </p:nvSpPr>
        <p:spPr>
          <a:xfrm>
            <a:off x="7725728" y="457201"/>
            <a:ext cx="303976" cy="246224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43"/>
          <p:cNvSpPr/>
          <p:nvPr/>
        </p:nvSpPr>
        <p:spPr>
          <a:xfrm>
            <a:off x="7937692" y="1677529"/>
            <a:ext cx="642428" cy="51366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43"/>
          <p:cNvSpPr/>
          <p:nvPr/>
        </p:nvSpPr>
        <p:spPr>
          <a:xfrm>
            <a:off x="8330724" y="874872"/>
            <a:ext cx="443860" cy="354584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43"/>
          <p:cNvSpPr/>
          <p:nvPr/>
        </p:nvSpPr>
        <p:spPr>
          <a:xfrm flipH="1">
            <a:off x="1223495" y="2933701"/>
            <a:ext cx="303976" cy="246224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43"/>
          <p:cNvSpPr/>
          <p:nvPr/>
        </p:nvSpPr>
        <p:spPr>
          <a:xfrm flipH="1">
            <a:off x="673078" y="4154029"/>
            <a:ext cx="642428" cy="51366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43"/>
          <p:cNvSpPr/>
          <p:nvPr/>
        </p:nvSpPr>
        <p:spPr>
          <a:xfrm flipH="1">
            <a:off x="478616" y="3351372"/>
            <a:ext cx="443860" cy="354584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609600" y="369425"/>
            <a:ext cx="7791447" cy="4404675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038225" y="1238250"/>
            <a:ext cx="71343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720000" y="538950"/>
            <a:ext cx="57957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19556" y="-7905"/>
            <a:ext cx="3956166" cy="2967495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5202935" y="0"/>
            <a:ext cx="3941065" cy="2344696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350215" y="-3139661"/>
            <a:ext cx="6672159" cy="10932113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"/>
          <p:cNvSpPr/>
          <p:nvPr/>
        </p:nvSpPr>
        <p:spPr>
          <a:xfrm>
            <a:off x="4581450" y="-57150"/>
            <a:ext cx="4572000" cy="52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"/>
          <p:cNvSpPr/>
          <p:nvPr/>
        </p:nvSpPr>
        <p:spPr>
          <a:xfrm rot="-5400000">
            <a:off x="3068200" y="808500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4819650" y="445025"/>
            <a:ext cx="35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5596249" y="2962225"/>
            <a:ext cx="27954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5596249" y="1190575"/>
            <a:ext cx="27954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7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318425" y="944137"/>
            <a:ext cx="6530725" cy="3446723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490850" y="988725"/>
            <a:ext cx="61623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308900" y="1852325"/>
            <a:ext cx="65262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6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8"/>
          <p:cNvSpPr/>
          <p:nvPr/>
        </p:nvSpPr>
        <p:spPr>
          <a:xfrm>
            <a:off x="1095371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8"/>
          <p:cNvSpPr/>
          <p:nvPr/>
        </p:nvSpPr>
        <p:spPr>
          <a:xfrm>
            <a:off x="2190742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8"/>
          <p:cNvSpPr/>
          <p:nvPr/>
        </p:nvSpPr>
        <p:spPr>
          <a:xfrm>
            <a:off x="3286113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8"/>
          <p:cNvSpPr/>
          <p:nvPr/>
        </p:nvSpPr>
        <p:spPr>
          <a:xfrm>
            <a:off x="4381484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8"/>
          <p:cNvSpPr/>
          <p:nvPr/>
        </p:nvSpPr>
        <p:spPr>
          <a:xfrm>
            <a:off x="5474785" y="-6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8"/>
          <p:cNvSpPr/>
          <p:nvPr/>
        </p:nvSpPr>
        <p:spPr>
          <a:xfrm>
            <a:off x="548814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8"/>
          <p:cNvSpPr/>
          <p:nvPr/>
        </p:nvSpPr>
        <p:spPr>
          <a:xfrm>
            <a:off x="1644185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8"/>
          <p:cNvSpPr/>
          <p:nvPr/>
        </p:nvSpPr>
        <p:spPr>
          <a:xfrm>
            <a:off x="2737298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8"/>
          <p:cNvSpPr/>
          <p:nvPr/>
        </p:nvSpPr>
        <p:spPr>
          <a:xfrm>
            <a:off x="3832669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8"/>
          <p:cNvSpPr/>
          <p:nvPr/>
        </p:nvSpPr>
        <p:spPr>
          <a:xfrm>
            <a:off x="4928228" y="714568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8"/>
          <p:cNvSpPr/>
          <p:nvPr/>
        </p:nvSpPr>
        <p:spPr>
          <a:xfrm>
            <a:off x="0" y="1427072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8"/>
          <p:cNvSpPr/>
          <p:nvPr/>
        </p:nvSpPr>
        <p:spPr>
          <a:xfrm>
            <a:off x="1095371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8"/>
          <p:cNvSpPr/>
          <p:nvPr/>
        </p:nvSpPr>
        <p:spPr>
          <a:xfrm>
            <a:off x="2190742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8"/>
          <p:cNvSpPr/>
          <p:nvPr/>
        </p:nvSpPr>
        <p:spPr>
          <a:xfrm>
            <a:off x="3286113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8"/>
          <p:cNvSpPr/>
          <p:nvPr/>
        </p:nvSpPr>
        <p:spPr>
          <a:xfrm>
            <a:off x="4381484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8"/>
          <p:cNvSpPr/>
          <p:nvPr/>
        </p:nvSpPr>
        <p:spPr>
          <a:xfrm>
            <a:off x="5474785" y="1427072"/>
            <a:ext cx="152397" cy="150140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8"/>
          <p:cNvSpPr/>
          <p:nvPr/>
        </p:nvSpPr>
        <p:spPr>
          <a:xfrm>
            <a:off x="548814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8"/>
          <p:cNvSpPr/>
          <p:nvPr/>
        </p:nvSpPr>
        <p:spPr>
          <a:xfrm>
            <a:off x="1644185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8"/>
          <p:cNvSpPr/>
          <p:nvPr/>
        </p:nvSpPr>
        <p:spPr>
          <a:xfrm>
            <a:off x="2737298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8"/>
          <p:cNvSpPr/>
          <p:nvPr/>
        </p:nvSpPr>
        <p:spPr>
          <a:xfrm>
            <a:off x="3832669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8"/>
          <p:cNvSpPr/>
          <p:nvPr/>
        </p:nvSpPr>
        <p:spPr>
          <a:xfrm>
            <a:off x="4928228" y="2141645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8"/>
          <p:cNvSpPr/>
          <p:nvPr/>
        </p:nvSpPr>
        <p:spPr>
          <a:xfrm>
            <a:off x="0" y="2853961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8"/>
          <p:cNvSpPr/>
          <p:nvPr/>
        </p:nvSpPr>
        <p:spPr>
          <a:xfrm>
            <a:off x="1095371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8"/>
          <p:cNvSpPr/>
          <p:nvPr/>
        </p:nvSpPr>
        <p:spPr>
          <a:xfrm>
            <a:off x="2190742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8"/>
          <p:cNvSpPr/>
          <p:nvPr/>
        </p:nvSpPr>
        <p:spPr>
          <a:xfrm>
            <a:off x="3286113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8"/>
          <p:cNvSpPr/>
          <p:nvPr/>
        </p:nvSpPr>
        <p:spPr>
          <a:xfrm>
            <a:off x="4381484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8"/>
          <p:cNvSpPr/>
          <p:nvPr/>
        </p:nvSpPr>
        <p:spPr>
          <a:xfrm>
            <a:off x="5474785" y="2853961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8"/>
          <p:cNvSpPr/>
          <p:nvPr/>
        </p:nvSpPr>
        <p:spPr>
          <a:xfrm>
            <a:off x="548814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8"/>
          <p:cNvSpPr/>
          <p:nvPr/>
        </p:nvSpPr>
        <p:spPr>
          <a:xfrm>
            <a:off x="1644185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8"/>
          <p:cNvSpPr/>
          <p:nvPr/>
        </p:nvSpPr>
        <p:spPr>
          <a:xfrm>
            <a:off x="2737298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8"/>
          <p:cNvSpPr/>
          <p:nvPr/>
        </p:nvSpPr>
        <p:spPr>
          <a:xfrm>
            <a:off x="3832669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8"/>
          <p:cNvSpPr/>
          <p:nvPr/>
        </p:nvSpPr>
        <p:spPr>
          <a:xfrm>
            <a:off x="4928228" y="3568534"/>
            <a:ext cx="150140" cy="148070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8"/>
          <p:cNvSpPr/>
          <p:nvPr/>
        </p:nvSpPr>
        <p:spPr>
          <a:xfrm>
            <a:off x="0" y="4280850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8"/>
          <p:cNvSpPr/>
          <p:nvPr/>
        </p:nvSpPr>
        <p:spPr>
          <a:xfrm>
            <a:off x="1095371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8"/>
          <p:cNvSpPr/>
          <p:nvPr/>
        </p:nvSpPr>
        <p:spPr>
          <a:xfrm>
            <a:off x="2190742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8"/>
          <p:cNvSpPr/>
          <p:nvPr/>
        </p:nvSpPr>
        <p:spPr>
          <a:xfrm>
            <a:off x="3286113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8"/>
          <p:cNvSpPr/>
          <p:nvPr/>
        </p:nvSpPr>
        <p:spPr>
          <a:xfrm>
            <a:off x="4381484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8"/>
          <p:cNvSpPr/>
          <p:nvPr/>
        </p:nvSpPr>
        <p:spPr>
          <a:xfrm>
            <a:off x="5474785" y="4280850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8"/>
          <p:cNvSpPr/>
          <p:nvPr/>
        </p:nvSpPr>
        <p:spPr>
          <a:xfrm>
            <a:off x="548814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8"/>
          <p:cNvSpPr/>
          <p:nvPr/>
        </p:nvSpPr>
        <p:spPr>
          <a:xfrm>
            <a:off x="1644185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8"/>
          <p:cNvSpPr/>
          <p:nvPr/>
        </p:nvSpPr>
        <p:spPr>
          <a:xfrm>
            <a:off x="2737298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8"/>
          <p:cNvSpPr/>
          <p:nvPr/>
        </p:nvSpPr>
        <p:spPr>
          <a:xfrm>
            <a:off x="3832669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8"/>
          <p:cNvSpPr/>
          <p:nvPr/>
        </p:nvSpPr>
        <p:spPr>
          <a:xfrm>
            <a:off x="4928228" y="4993165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8"/>
          <p:cNvSpPr/>
          <p:nvPr/>
        </p:nvSpPr>
        <p:spPr>
          <a:xfrm>
            <a:off x="6023613" y="-6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8"/>
          <p:cNvSpPr/>
          <p:nvPr/>
        </p:nvSpPr>
        <p:spPr>
          <a:xfrm>
            <a:off x="7118984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8"/>
          <p:cNvSpPr/>
          <p:nvPr/>
        </p:nvSpPr>
        <p:spPr>
          <a:xfrm>
            <a:off x="8214355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8"/>
          <p:cNvSpPr/>
          <p:nvPr/>
        </p:nvSpPr>
        <p:spPr>
          <a:xfrm>
            <a:off x="6572427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8"/>
          <p:cNvSpPr/>
          <p:nvPr/>
        </p:nvSpPr>
        <p:spPr>
          <a:xfrm>
            <a:off x="7667798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8"/>
          <p:cNvSpPr/>
          <p:nvPr/>
        </p:nvSpPr>
        <p:spPr>
          <a:xfrm>
            <a:off x="8760911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8"/>
          <p:cNvSpPr/>
          <p:nvPr/>
        </p:nvSpPr>
        <p:spPr>
          <a:xfrm>
            <a:off x="6023613" y="1427072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8"/>
          <p:cNvSpPr/>
          <p:nvPr/>
        </p:nvSpPr>
        <p:spPr>
          <a:xfrm>
            <a:off x="7118984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8"/>
          <p:cNvSpPr/>
          <p:nvPr/>
        </p:nvSpPr>
        <p:spPr>
          <a:xfrm>
            <a:off x="8214355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8"/>
          <p:cNvSpPr/>
          <p:nvPr/>
        </p:nvSpPr>
        <p:spPr>
          <a:xfrm>
            <a:off x="6572427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8"/>
          <p:cNvSpPr/>
          <p:nvPr/>
        </p:nvSpPr>
        <p:spPr>
          <a:xfrm>
            <a:off x="7667798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8"/>
          <p:cNvSpPr/>
          <p:nvPr/>
        </p:nvSpPr>
        <p:spPr>
          <a:xfrm>
            <a:off x="8760911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8"/>
          <p:cNvSpPr/>
          <p:nvPr/>
        </p:nvSpPr>
        <p:spPr>
          <a:xfrm>
            <a:off x="6023613" y="2853961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8"/>
          <p:cNvSpPr/>
          <p:nvPr/>
        </p:nvSpPr>
        <p:spPr>
          <a:xfrm>
            <a:off x="7118984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8"/>
          <p:cNvSpPr/>
          <p:nvPr/>
        </p:nvSpPr>
        <p:spPr>
          <a:xfrm>
            <a:off x="8214355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8"/>
          <p:cNvSpPr/>
          <p:nvPr/>
        </p:nvSpPr>
        <p:spPr>
          <a:xfrm>
            <a:off x="6572427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8"/>
          <p:cNvSpPr/>
          <p:nvPr/>
        </p:nvSpPr>
        <p:spPr>
          <a:xfrm>
            <a:off x="7667798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8"/>
          <p:cNvSpPr/>
          <p:nvPr/>
        </p:nvSpPr>
        <p:spPr>
          <a:xfrm>
            <a:off x="8760911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8"/>
          <p:cNvSpPr/>
          <p:nvPr/>
        </p:nvSpPr>
        <p:spPr>
          <a:xfrm>
            <a:off x="6023613" y="4280850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8"/>
          <p:cNvSpPr/>
          <p:nvPr/>
        </p:nvSpPr>
        <p:spPr>
          <a:xfrm>
            <a:off x="-186000" y="1136225"/>
            <a:ext cx="9516000" cy="30051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8"/>
          <p:cNvSpPr/>
          <p:nvPr/>
        </p:nvSpPr>
        <p:spPr>
          <a:xfrm>
            <a:off x="7118984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8"/>
          <p:cNvSpPr/>
          <p:nvPr/>
        </p:nvSpPr>
        <p:spPr>
          <a:xfrm>
            <a:off x="8214355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8"/>
          <p:cNvSpPr/>
          <p:nvPr/>
        </p:nvSpPr>
        <p:spPr>
          <a:xfrm>
            <a:off x="6572427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8"/>
          <p:cNvSpPr/>
          <p:nvPr/>
        </p:nvSpPr>
        <p:spPr>
          <a:xfrm>
            <a:off x="7667798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8"/>
          <p:cNvSpPr/>
          <p:nvPr/>
        </p:nvSpPr>
        <p:spPr>
          <a:xfrm>
            <a:off x="8760911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856100" y="1663200"/>
            <a:ext cx="7278300" cy="2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38100" y="2600325"/>
            <a:ext cx="9182100" cy="25431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9"/>
          <p:cNvSpPr/>
          <p:nvPr/>
        </p:nvSpPr>
        <p:spPr>
          <a:xfrm>
            <a:off x="1440600" y="1006800"/>
            <a:ext cx="6262800" cy="24414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1790025" y="938350"/>
            <a:ext cx="534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2439900" y="2600325"/>
            <a:ext cx="40452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609600" y="369425"/>
            <a:ext cx="7791447" cy="4404675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19556" y="-7905"/>
            <a:ext cx="3956166" cy="2967495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073700" y="37257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5202935" y="0"/>
            <a:ext cx="3941065" cy="2344696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1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318425" y="944175"/>
            <a:ext cx="6530725" cy="31431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376336" y="451088"/>
            <a:ext cx="6391332" cy="441277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662017" y="2498207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3"/>
          <p:cNvSpPr/>
          <p:nvPr/>
        </p:nvSpPr>
        <p:spPr>
          <a:xfrm>
            <a:off x="6938933" y="-787918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3"/>
          <p:cNvSpPr/>
          <p:nvPr/>
        </p:nvSpPr>
        <p:spPr>
          <a:xfrm flipH="1">
            <a:off x="8163926" y="2571748"/>
            <a:ext cx="2076300" cy="14333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3"/>
          <p:cNvSpPr/>
          <p:nvPr/>
        </p:nvSpPr>
        <p:spPr>
          <a:xfrm>
            <a:off x="7834278" y="1048302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3"/>
          <p:cNvSpPr/>
          <p:nvPr/>
        </p:nvSpPr>
        <p:spPr>
          <a:xfrm>
            <a:off x="1947828" y="-304923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3"/>
          <p:cNvSpPr/>
          <p:nvPr/>
        </p:nvSpPr>
        <p:spPr>
          <a:xfrm>
            <a:off x="661953" y="4527027"/>
            <a:ext cx="1181736" cy="81594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ing Soon"/>
              <a:buChar char="●"/>
              <a:defRPr sz="18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231F094-CF35-EE05-DAB6-24F34D2E3FD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966" y="-221353"/>
            <a:ext cx="2478156" cy="247815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5" r:id="rId10"/>
    <p:sldLayoutId id="2147483666" r:id="rId11"/>
    <p:sldLayoutId id="2147483686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0CF2C8C-412F-305A-9E86-1CFDF338407C}"/>
              </a:ext>
            </a:extLst>
          </p:cNvPr>
          <p:cNvSpPr/>
          <p:nvPr/>
        </p:nvSpPr>
        <p:spPr>
          <a:xfrm>
            <a:off x="2371241" y="3246895"/>
            <a:ext cx="4757979" cy="72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80CBB01-DBB5-1524-FAB9-2180FD2C7921}"/>
              </a:ext>
            </a:extLst>
          </p:cNvPr>
          <p:cNvSpPr txBox="1"/>
          <p:nvPr/>
        </p:nvSpPr>
        <p:spPr>
          <a:xfrm>
            <a:off x="1576952" y="1042158"/>
            <a:ext cx="599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French Vanilla" panose="02040603050506020204" pitchFamily="18" charset="0"/>
              </a:rPr>
              <a:t>Thứ</a:t>
            </a:r>
            <a:r>
              <a:rPr lang="en-US" sz="2400" dirty="0">
                <a:latin typeface="UTM French Vanilla" panose="02040603050506020204" pitchFamily="18" charset="0"/>
              </a:rPr>
              <a:t>………</a:t>
            </a:r>
            <a:r>
              <a:rPr lang="en-US" sz="2400" dirty="0" err="1">
                <a:latin typeface="UTM French Vanilla" panose="02040603050506020204" pitchFamily="18" charset="0"/>
              </a:rPr>
              <a:t>Ngày</a:t>
            </a:r>
            <a:r>
              <a:rPr lang="en-US" sz="2400" dirty="0">
                <a:latin typeface="UTM French Vanilla" panose="02040603050506020204" pitchFamily="18" charset="0"/>
              </a:rPr>
              <a:t>…………</a:t>
            </a:r>
            <a:r>
              <a:rPr lang="en-US" sz="2400" dirty="0" err="1">
                <a:latin typeface="UTM French Vanilla" panose="02040603050506020204" pitchFamily="18" charset="0"/>
              </a:rPr>
              <a:t>Tháng</a:t>
            </a:r>
            <a:r>
              <a:rPr lang="en-US" sz="2400" dirty="0">
                <a:latin typeface="UTM French Vanilla" panose="02040603050506020204" pitchFamily="18" charset="0"/>
              </a:rPr>
              <a:t>………</a:t>
            </a:r>
            <a:r>
              <a:rPr lang="en-US" sz="2400" dirty="0" err="1">
                <a:latin typeface="UTM French Vanilla" panose="02040603050506020204" pitchFamily="18" charset="0"/>
              </a:rPr>
              <a:t>Năm</a:t>
            </a:r>
            <a:r>
              <a:rPr lang="en-US" sz="2400" dirty="0">
                <a:latin typeface="UTM French Vanilla" panose="02040603050506020204" pitchFamily="18" charset="0"/>
              </a:rPr>
              <a:t>………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7C9D5A-447A-1360-6654-EDA747FF12B0}"/>
              </a:ext>
            </a:extLst>
          </p:cNvPr>
          <p:cNvSpPr txBox="1"/>
          <p:nvPr/>
        </p:nvSpPr>
        <p:spPr>
          <a:xfrm>
            <a:off x="3277890" y="1470135"/>
            <a:ext cx="308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rocante" panose="02000000000000000000" pitchFamily="2" charset="0"/>
              </a:rPr>
              <a:t>Tiếng</a:t>
            </a:r>
            <a:r>
              <a:rPr lang="en-US" sz="40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rocante" panose="02000000000000000000" pitchFamily="2" charset="0"/>
              </a:rPr>
              <a:t>việt</a:t>
            </a:r>
            <a:endParaRPr lang="en-US" sz="400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1FE7DD7-0468-7276-3454-F2D1603A7F5E}"/>
              </a:ext>
            </a:extLst>
          </p:cNvPr>
          <p:cNvSpPr txBox="1"/>
          <p:nvPr/>
        </p:nvSpPr>
        <p:spPr>
          <a:xfrm>
            <a:off x="1995407" y="2254771"/>
            <a:ext cx="53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French Vanilla" panose="02040603050506020204" pitchFamily="18" charset="0"/>
              </a:rPr>
              <a:t>Chủ</a:t>
            </a:r>
            <a:r>
              <a:rPr lang="en-US" sz="3200" dirty="0">
                <a:latin typeface="UTM French Vanilla" panose="02040603050506020204" pitchFamily="18" charset="0"/>
              </a:rPr>
              <a:t> </a:t>
            </a:r>
            <a:r>
              <a:rPr lang="en-US" sz="3200" dirty="0" err="1">
                <a:latin typeface="UTM French Vanilla" panose="02040603050506020204" pitchFamily="18" charset="0"/>
              </a:rPr>
              <a:t>điểm</a:t>
            </a:r>
            <a:r>
              <a:rPr lang="en-US" dirty="0"/>
              <a:t>: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UTM Cookies" panose="02040603050506020204" pitchFamily="18" charset="0"/>
              </a:rPr>
              <a:t>BỐN</a:t>
            </a:r>
            <a:r>
              <a:rPr lang="en-US" sz="3200" dirty="0">
                <a:latin typeface="UTM Cookies" panose="02040603050506020204" pitchFamily="18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UTM Cookies" panose="02040603050506020204" pitchFamily="18" charset="0"/>
              </a:rPr>
              <a:t>MÙA</a:t>
            </a:r>
            <a:r>
              <a:rPr lang="en-US" sz="3200" dirty="0">
                <a:latin typeface="UTM Cookies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UTM Cookies" panose="02040603050506020204" pitchFamily="18" charset="0"/>
              </a:rPr>
              <a:t>MỞ</a:t>
            </a:r>
            <a:r>
              <a:rPr lang="en-US" sz="3200" dirty="0">
                <a:latin typeface="UTM Cookies" panose="02040603050506020204" pitchFamily="18" charset="0"/>
              </a:rPr>
              <a:t>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Cookies" panose="02040603050506020204" pitchFamily="18" charset="0"/>
              </a:rPr>
              <a:t>HỘI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0BDC1A-3AD6-5767-F621-65347C79FF82}"/>
              </a:ext>
            </a:extLst>
          </p:cNvPr>
          <p:cNvSpPr txBox="1"/>
          <p:nvPr/>
        </p:nvSpPr>
        <p:spPr>
          <a:xfrm>
            <a:off x="1154623" y="2795497"/>
            <a:ext cx="7191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French Vanilla" panose="02040603050506020204" pitchFamily="18" charset="0"/>
              </a:rPr>
              <a:t>Bài</a:t>
            </a:r>
            <a:r>
              <a:rPr lang="en-US" sz="2800" b="1" dirty="0">
                <a:latin typeface="UTM French Vanilla" panose="02040603050506020204" pitchFamily="18" charset="0"/>
              </a:rPr>
              <a:t> 2 - </a:t>
            </a:r>
            <a:r>
              <a:rPr lang="en-US" sz="2800" b="1" dirty="0" err="1">
                <a:latin typeface="UTM French Vanilla" panose="02040603050506020204" pitchFamily="18" charset="0"/>
              </a:rPr>
              <a:t>tiết</a:t>
            </a:r>
            <a:r>
              <a:rPr lang="en-US" sz="2800" b="1" dirty="0">
                <a:latin typeface="UTM French Vanilla" panose="02040603050506020204" pitchFamily="18" charset="0"/>
              </a:rPr>
              <a:t> 3</a:t>
            </a:r>
          </a:p>
          <a:p>
            <a:pPr algn="ctr"/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Thuật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lại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một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ngày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hội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em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đã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b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</a:b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chứng</a:t>
            </a:r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UTM Duepuntozero" panose="02040603050506020204" pitchFamily="18" charset="0"/>
              </a:rPr>
              <a:t>kiến</a:t>
            </a:r>
            <a:endParaRPr lang="en-US" sz="4000" b="1" dirty="0">
              <a:ln>
                <a:solidFill>
                  <a:srgbClr val="000000"/>
                </a:solidFill>
              </a:ln>
              <a:solidFill>
                <a:srgbClr val="92D05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B116509-5FC6-2624-0949-BD11E571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0366" y="2600960"/>
            <a:ext cx="3284017" cy="2748710"/>
          </a:xfrm>
          <a:prstGeom prst="rect">
            <a:avLst/>
          </a:prstGeom>
        </p:spPr>
      </p:pic>
      <p:grpSp>
        <p:nvGrpSpPr>
          <p:cNvPr id="11" name="Google Shape;5196;p70">
            <a:extLst>
              <a:ext uri="{FF2B5EF4-FFF2-40B4-BE49-F238E27FC236}">
                <a16:creationId xmlns:a16="http://schemas.microsoft.com/office/drawing/2014/main" id="{A7B5CA4D-4CB7-2FAA-2A4C-BCD63864EF68}"/>
              </a:ext>
            </a:extLst>
          </p:cNvPr>
          <p:cNvGrpSpPr/>
          <p:nvPr/>
        </p:nvGrpSpPr>
        <p:grpSpPr>
          <a:xfrm>
            <a:off x="6873499" y="-92763"/>
            <a:ext cx="2195277" cy="1495626"/>
            <a:chOff x="492300" y="1828950"/>
            <a:chExt cx="3717757" cy="2852411"/>
          </a:xfrm>
        </p:grpSpPr>
        <p:sp>
          <p:nvSpPr>
            <p:cNvPr id="12" name="Google Shape;5197;p70">
              <a:extLst>
                <a:ext uri="{FF2B5EF4-FFF2-40B4-BE49-F238E27FC236}">
                  <a16:creationId xmlns:a16="http://schemas.microsoft.com/office/drawing/2014/main" id="{48BB0E4A-B43A-6030-5A4C-6083007ED96A}"/>
                </a:ext>
              </a:extLst>
            </p:cNvPr>
            <p:cNvSpPr/>
            <p:nvPr/>
          </p:nvSpPr>
          <p:spPr>
            <a:xfrm>
              <a:off x="492300" y="4212431"/>
              <a:ext cx="3717757" cy="463154"/>
            </a:xfrm>
            <a:custGeom>
              <a:avLst/>
              <a:gdLst/>
              <a:ahLst/>
              <a:cxnLst/>
              <a:rect l="l" t="t" r="r" b="b"/>
              <a:pathLst>
                <a:path w="22564" h="2811" extrusionOk="0">
                  <a:moveTo>
                    <a:pt x="11288" y="0"/>
                  </a:moveTo>
                  <a:cubicBezTo>
                    <a:pt x="5061" y="0"/>
                    <a:pt x="1" y="762"/>
                    <a:pt x="1" y="1703"/>
                  </a:cubicBezTo>
                  <a:cubicBezTo>
                    <a:pt x="1" y="1739"/>
                    <a:pt x="13" y="1774"/>
                    <a:pt x="37" y="1810"/>
                  </a:cubicBezTo>
                  <a:cubicBezTo>
                    <a:pt x="2156" y="2417"/>
                    <a:pt x="6395" y="2810"/>
                    <a:pt x="11288" y="2810"/>
                  </a:cubicBezTo>
                  <a:cubicBezTo>
                    <a:pt x="16170" y="2810"/>
                    <a:pt x="20408" y="2417"/>
                    <a:pt x="22539" y="1810"/>
                  </a:cubicBezTo>
                  <a:cubicBezTo>
                    <a:pt x="22551" y="1774"/>
                    <a:pt x="22563" y="1739"/>
                    <a:pt x="22563" y="1703"/>
                  </a:cubicBezTo>
                  <a:cubicBezTo>
                    <a:pt x="22563" y="762"/>
                    <a:pt x="17515" y="0"/>
                    <a:pt x="1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98;p70">
              <a:extLst>
                <a:ext uri="{FF2B5EF4-FFF2-40B4-BE49-F238E27FC236}">
                  <a16:creationId xmlns:a16="http://schemas.microsoft.com/office/drawing/2014/main" id="{AF177991-EFC5-B638-DE16-834074F08A00}"/>
                </a:ext>
              </a:extLst>
            </p:cNvPr>
            <p:cNvSpPr/>
            <p:nvPr/>
          </p:nvSpPr>
          <p:spPr>
            <a:xfrm>
              <a:off x="972919" y="1901941"/>
              <a:ext cx="2886024" cy="2779421"/>
            </a:xfrm>
            <a:custGeom>
              <a:avLst/>
              <a:gdLst/>
              <a:ahLst/>
              <a:cxnLst/>
              <a:rect l="l" t="t" r="r" b="b"/>
              <a:pathLst>
                <a:path w="17516" h="16869" extrusionOk="0">
                  <a:moveTo>
                    <a:pt x="3653" y="0"/>
                  </a:moveTo>
                  <a:cubicBezTo>
                    <a:pt x="3495" y="0"/>
                    <a:pt x="3333" y="26"/>
                    <a:pt x="3168" y="81"/>
                  </a:cubicBezTo>
                  <a:cubicBezTo>
                    <a:pt x="1704" y="569"/>
                    <a:pt x="632" y="2189"/>
                    <a:pt x="1882" y="5570"/>
                  </a:cubicBezTo>
                  <a:cubicBezTo>
                    <a:pt x="2370" y="6868"/>
                    <a:pt x="2775" y="7392"/>
                    <a:pt x="2775" y="7392"/>
                  </a:cubicBezTo>
                  <a:cubicBezTo>
                    <a:pt x="1073" y="8785"/>
                    <a:pt x="1" y="10725"/>
                    <a:pt x="1" y="12666"/>
                  </a:cubicBezTo>
                  <a:cubicBezTo>
                    <a:pt x="1" y="14130"/>
                    <a:pt x="608" y="15488"/>
                    <a:pt x="1644" y="16583"/>
                  </a:cubicBezTo>
                  <a:cubicBezTo>
                    <a:pt x="3597" y="16762"/>
                    <a:pt x="5906" y="16869"/>
                    <a:pt x="8383" y="16869"/>
                  </a:cubicBezTo>
                  <a:cubicBezTo>
                    <a:pt x="10848" y="16869"/>
                    <a:pt x="13157" y="16762"/>
                    <a:pt x="15110" y="16583"/>
                  </a:cubicBezTo>
                  <a:cubicBezTo>
                    <a:pt x="16146" y="15488"/>
                    <a:pt x="16753" y="14130"/>
                    <a:pt x="16753" y="12666"/>
                  </a:cubicBezTo>
                  <a:cubicBezTo>
                    <a:pt x="16753" y="10701"/>
                    <a:pt x="15658" y="8737"/>
                    <a:pt x="13919" y="7344"/>
                  </a:cubicBezTo>
                  <a:cubicBezTo>
                    <a:pt x="13919" y="7344"/>
                    <a:pt x="14205" y="7213"/>
                    <a:pt x="14431" y="7046"/>
                  </a:cubicBezTo>
                  <a:cubicBezTo>
                    <a:pt x="17396" y="4998"/>
                    <a:pt x="17515" y="2784"/>
                    <a:pt x="16301" y="1819"/>
                  </a:cubicBezTo>
                  <a:cubicBezTo>
                    <a:pt x="15901" y="1504"/>
                    <a:pt x="15422" y="1357"/>
                    <a:pt x="14904" y="1357"/>
                  </a:cubicBezTo>
                  <a:cubicBezTo>
                    <a:pt x="13153" y="1357"/>
                    <a:pt x="10948" y="3030"/>
                    <a:pt x="9800" y="5510"/>
                  </a:cubicBezTo>
                  <a:cubicBezTo>
                    <a:pt x="9335" y="5427"/>
                    <a:pt x="8859" y="5391"/>
                    <a:pt x="8383" y="5391"/>
                  </a:cubicBezTo>
                  <a:cubicBezTo>
                    <a:pt x="7871" y="5391"/>
                    <a:pt x="7371" y="5439"/>
                    <a:pt x="6883" y="5522"/>
                  </a:cubicBezTo>
                  <a:cubicBezTo>
                    <a:pt x="6504" y="2673"/>
                    <a:pt x="5257" y="0"/>
                    <a:pt x="3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99;p70">
              <a:extLst>
                <a:ext uri="{FF2B5EF4-FFF2-40B4-BE49-F238E27FC236}">
                  <a16:creationId xmlns:a16="http://schemas.microsoft.com/office/drawing/2014/main" id="{05AD247A-BC98-2371-6B24-DAD0BD7C8CF9}"/>
                </a:ext>
              </a:extLst>
            </p:cNvPr>
            <p:cNvSpPr/>
            <p:nvPr/>
          </p:nvSpPr>
          <p:spPr>
            <a:xfrm>
              <a:off x="2324648" y="3761141"/>
              <a:ext cx="117807" cy="68872"/>
            </a:xfrm>
            <a:custGeom>
              <a:avLst/>
              <a:gdLst/>
              <a:ahLst/>
              <a:cxnLst/>
              <a:rect l="l" t="t" r="r" b="b"/>
              <a:pathLst>
                <a:path w="715" h="418" extrusionOk="0">
                  <a:moveTo>
                    <a:pt x="358" y="1"/>
                  </a:moveTo>
                  <a:cubicBezTo>
                    <a:pt x="167" y="1"/>
                    <a:pt x="0" y="96"/>
                    <a:pt x="0" y="203"/>
                  </a:cubicBezTo>
                  <a:cubicBezTo>
                    <a:pt x="0" y="322"/>
                    <a:pt x="167" y="418"/>
                    <a:pt x="358" y="418"/>
                  </a:cubicBezTo>
                  <a:cubicBezTo>
                    <a:pt x="560" y="418"/>
                    <a:pt x="715" y="322"/>
                    <a:pt x="715" y="203"/>
                  </a:cubicBezTo>
                  <a:cubicBezTo>
                    <a:pt x="715" y="96"/>
                    <a:pt x="560" y="1"/>
                    <a:pt x="358" y="1"/>
                  </a:cubicBezTo>
                  <a:close/>
                </a:path>
              </a:pathLst>
            </a:custGeom>
            <a:solidFill>
              <a:srgbClr val="3F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00;p70">
              <a:extLst>
                <a:ext uri="{FF2B5EF4-FFF2-40B4-BE49-F238E27FC236}">
                  <a16:creationId xmlns:a16="http://schemas.microsoft.com/office/drawing/2014/main" id="{76A6D47A-9D04-F714-ABB7-7766C0678FEC}"/>
                </a:ext>
              </a:extLst>
            </p:cNvPr>
            <p:cNvSpPr/>
            <p:nvPr/>
          </p:nvSpPr>
          <p:spPr>
            <a:xfrm>
              <a:off x="2169604" y="3816173"/>
              <a:ext cx="421963" cy="166907"/>
            </a:xfrm>
            <a:custGeom>
              <a:avLst/>
              <a:gdLst/>
              <a:ahLst/>
              <a:cxnLst/>
              <a:rect l="l" t="t" r="r" b="b"/>
              <a:pathLst>
                <a:path w="2561" h="1013" extrusionOk="0">
                  <a:moveTo>
                    <a:pt x="1299" y="0"/>
                  </a:moveTo>
                  <a:cubicBezTo>
                    <a:pt x="1263" y="0"/>
                    <a:pt x="1227" y="36"/>
                    <a:pt x="1215" y="72"/>
                  </a:cubicBezTo>
                  <a:cubicBezTo>
                    <a:pt x="1215" y="83"/>
                    <a:pt x="1113" y="847"/>
                    <a:pt x="718" y="847"/>
                  </a:cubicBezTo>
                  <a:cubicBezTo>
                    <a:pt x="709" y="847"/>
                    <a:pt x="700" y="846"/>
                    <a:pt x="691" y="846"/>
                  </a:cubicBezTo>
                  <a:cubicBezTo>
                    <a:pt x="251" y="798"/>
                    <a:pt x="167" y="298"/>
                    <a:pt x="167" y="286"/>
                  </a:cubicBezTo>
                  <a:cubicBezTo>
                    <a:pt x="167" y="245"/>
                    <a:pt x="132" y="212"/>
                    <a:pt x="91" y="212"/>
                  </a:cubicBezTo>
                  <a:cubicBezTo>
                    <a:pt x="85" y="212"/>
                    <a:pt x="78" y="213"/>
                    <a:pt x="72" y="215"/>
                  </a:cubicBezTo>
                  <a:cubicBezTo>
                    <a:pt x="37" y="215"/>
                    <a:pt x="1" y="262"/>
                    <a:pt x="1" y="310"/>
                  </a:cubicBezTo>
                  <a:cubicBezTo>
                    <a:pt x="37" y="524"/>
                    <a:pt x="227" y="965"/>
                    <a:pt x="668" y="1000"/>
                  </a:cubicBezTo>
                  <a:cubicBezTo>
                    <a:pt x="691" y="1012"/>
                    <a:pt x="703" y="1012"/>
                    <a:pt x="727" y="1012"/>
                  </a:cubicBezTo>
                  <a:cubicBezTo>
                    <a:pt x="1049" y="1012"/>
                    <a:pt x="1227" y="679"/>
                    <a:pt x="1310" y="417"/>
                  </a:cubicBezTo>
                  <a:cubicBezTo>
                    <a:pt x="1394" y="631"/>
                    <a:pt x="1572" y="893"/>
                    <a:pt x="1918" y="929"/>
                  </a:cubicBezTo>
                  <a:cubicBezTo>
                    <a:pt x="1945" y="933"/>
                    <a:pt x="1971" y="935"/>
                    <a:pt x="1996" y="935"/>
                  </a:cubicBezTo>
                  <a:cubicBezTo>
                    <a:pt x="2117" y="935"/>
                    <a:pt x="2222" y="891"/>
                    <a:pt x="2311" y="822"/>
                  </a:cubicBezTo>
                  <a:cubicBezTo>
                    <a:pt x="2549" y="596"/>
                    <a:pt x="2561" y="167"/>
                    <a:pt x="2561" y="143"/>
                  </a:cubicBezTo>
                  <a:cubicBezTo>
                    <a:pt x="2561" y="95"/>
                    <a:pt x="2525" y="60"/>
                    <a:pt x="2477" y="60"/>
                  </a:cubicBezTo>
                  <a:cubicBezTo>
                    <a:pt x="2430" y="60"/>
                    <a:pt x="2394" y="95"/>
                    <a:pt x="2394" y="143"/>
                  </a:cubicBezTo>
                  <a:cubicBezTo>
                    <a:pt x="2394" y="143"/>
                    <a:pt x="2394" y="524"/>
                    <a:pt x="2203" y="691"/>
                  </a:cubicBezTo>
                  <a:cubicBezTo>
                    <a:pt x="2144" y="740"/>
                    <a:pt x="2076" y="765"/>
                    <a:pt x="1993" y="765"/>
                  </a:cubicBezTo>
                  <a:cubicBezTo>
                    <a:pt x="1977" y="765"/>
                    <a:pt x="1959" y="764"/>
                    <a:pt x="1942" y="762"/>
                  </a:cubicBezTo>
                  <a:cubicBezTo>
                    <a:pt x="1465" y="715"/>
                    <a:pt x="1382" y="84"/>
                    <a:pt x="1382" y="72"/>
                  </a:cubicBezTo>
                  <a:cubicBezTo>
                    <a:pt x="1382" y="36"/>
                    <a:pt x="1346" y="0"/>
                    <a:pt x="1299" y="0"/>
                  </a:cubicBezTo>
                  <a:close/>
                </a:path>
              </a:pathLst>
            </a:custGeom>
            <a:solidFill>
              <a:srgbClr val="3F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01;p70">
              <a:extLst>
                <a:ext uri="{FF2B5EF4-FFF2-40B4-BE49-F238E27FC236}">
                  <a16:creationId xmlns:a16="http://schemas.microsoft.com/office/drawing/2014/main" id="{D9F45BC0-5DF3-B82B-50D8-EA03F5E5AFA0}"/>
                </a:ext>
              </a:extLst>
            </p:cNvPr>
            <p:cNvSpPr/>
            <p:nvPr/>
          </p:nvSpPr>
          <p:spPr>
            <a:xfrm>
              <a:off x="1673333" y="3702156"/>
              <a:ext cx="253244" cy="259340"/>
            </a:xfrm>
            <a:custGeom>
              <a:avLst/>
              <a:gdLst/>
              <a:ahLst/>
              <a:cxnLst/>
              <a:rect l="l" t="t" r="r" b="b"/>
              <a:pathLst>
                <a:path w="1537" h="1574" extrusionOk="0">
                  <a:moveTo>
                    <a:pt x="883" y="0"/>
                  </a:moveTo>
                  <a:cubicBezTo>
                    <a:pt x="764" y="0"/>
                    <a:pt x="643" y="40"/>
                    <a:pt x="536" y="121"/>
                  </a:cubicBezTo>
                  <a:cubicBezTo>
                    <a:pt x="215" y="359"/>
                    <a:pt x="36" y="907"/>
                    <a:pt x="1" y="1299"/>
                  </a:cubicBezTo>
                  <a:cubicBezTo>
                    <a:pt x="1" y="1407"/>
                    <a:pt x="72" y="1490"/>
                    <a:pt x="179" y="1502"/>
                  </a:cubicBezTo>
                  <a:cubicBezTo>
                    <a:pt x="186" y="1503"/>
                    <a:pt x="193" y="1503"/>
                    <a:pt x="199" y="1503"/>
                  </a:cubicBezTo>
                  <a:cubicBezTo>
                    <a:pt x="297" y="1503"/>
                    <a:pt x="370" y="1424"/>
                    <a:pt x="382" y="1323"/>
                  </a:cubicBezTo>
                  <a:cubicBezTo>
                    <a:pt x="405" y="954"/>
                    <a:pt x="572" y="561"/>
                    <a:pt x="763" y="418"/>
                  </a:cubicBezTo>
                  <a:cubicBezTo>
                    <a:pt x="810" y="387"/>
                    <a:pt x="847" y="376"/>
                    <a:pt x="877" y="376"/>
                  </a:cubicBezTo>
                  <a:cubicBezTo>
                    <a:pt x="892" y="376"/>
                    <a:pt x="905" y="379"/>
                    <a:pt x="917" y="383"/>
                  </a:cubicBezTo>
                  <a:cubicBezTo>
                    <a:pt x="929" y="383"/>
                    <a:pt x="977" y="395"/>
                    <a:pt x="1024" y="478"/>
                  </a:cubicBezTo>
                  <a:cubicBezTo>
                    <a:pt x="1132" y="657"/>
                    <a:pt x="1144" y="1026"/>
                    <a:pt x="1060" y="1347"/>
                  </a:cubicBezTo>
                  <a:cubicBezTo>
                    <a:pt x="1036" y="1442"/>
                    <a:pt x="1084" y="1549"/>
                    <a:pt x="1191" y="1573"/>
                  </a:cubicBezTo>
                  <a:lnTo>
                    <a:pt x="1239" y="1573"/>
                  </a:lnTo>
                  <a:cubicBezTo>
                    <a:pt x="1322" y="1573"/>
                    <a:pt x="1394" y="1526"/>
                    <a:pt x="1417" y="1442"/>
                  </a:cubicBezTo>
                  <a:cubicBezTo>
                    <a:pt x="1536" y="1002"/>
                    <a:pt x="1501" y="549"/>
                    <a:pt x="1346" y="287"/>
                  </a:cubicBezTo>
                  <a:cubicBezTo>
                    <a:pt x="1263" y="145"/>
                    <a:pt x="1144" y="49"/>
                    <a:pt x="1001" y="14"/>
                  </a:cubicBezTo>
                  <a:cubicBezTo>
                    <a:pt x="962" y="5"/>
                    <a:pt x="922" y="0"/>
                    <a:pt x="883" y="0"/>
                  </a:cubicBezTo>
                  <a:close/>
                </a:path>
              </a:pathLst>
            </a:custGeom>
            <a:solidFill>
              <a:srgbClr val="3F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2;p70">
              <a:extLst>
                <a:ext uri="{FF2B5EF4-FFF2-40B4-BE49-F238E27FC236}">
                  <a16:creationId xmlns:a16="http://schemas.microsoft.com/office/drawing/2014/main" id="{9D54B8FC-B7C7-1DF2-B7BF-8B8F34680C1E}"/>
                </a:ext>
              </a:extLst>
            </p:cNvPr>
            <p:cNvSpPr/>
            <p:nvPr/>
          </p:nvSpPr>
          <p:spPr>
            <a:xfrm>
              <a:off x="2807244" y="3702156"/>
              <a:ext cx="253244" cy="259340"/>
            </a:xfrm>
            <a:custGeom>
              <a:avLst/>
              <a:gdLst/>
              <a:ahLst/>
              <a:cxnLst/>
              <a:rect l="l" t="t" r="r" b="b"/>
              <a:pathLst>
                <a:path w="1537" h="1574" extrusionOk="0">
                  <a:moveTo>
                    <a:pt x="647" y="0"/>
                  </a:moveTo>
                  <a:cubicBezTo>
                    <a:pt x="607" y="0"/>
                    <a:pt x="566" y="5"/>
                    <a:pt x="524" y="14"/>
                  </a:cubicBezTo>
                  <a:cubicBezTo>
                    <a:pt x="393" y="49"/>
                    <a:pt x="274" y="145"/>
                    <a:pt x="191" y="287"/>
                  </a:cubicBezTo>
                  <a:cubicBezTo>
                    <a:pt x="24" y="549"/>
                    <a:pt x="0" y="1002"/>
                    <a:pt x="107" y="1442"/>
                  </a:cubicBezTo>
                  <a:cubicBezTo>
                    <a:pt x="131" y="1526"/>
                    <a:pt x="215" y="1573"/>
                    <a:pt x="298" y="1573"/>
                  </a:cubicBezTo>
                  <a:lnTo>
                    <a:pt x="334" y="1573"/>
                  </a:lnTo>
                  <a:cubicBezTo>
                    <a:pt x="441" y="1549"/>
                    <a:pt x="500" y="1442"/>
                    <a:pt x="477" y="1347"/>
                  </a:cubicBezTo>
                  <a:cubicBezTo>
                    <a:pt x="381" y="1014"/>
                    <a:pt x="405" y="657"/>
                    <a:pt x="512" y="478"/>
                  </a:cubicBezTo>
                  <a:cubicBezTo>
                    <a:pt x="560" y="395"/>
                    <a:pt x="608" y="383"/>
                    <a:pt x="619" y="383"/>
                  </a:cubicBezTo>
                  <a:cubicBezTo>
                    <a:pt x="631" y="379"/>
                    <a:pt x="645" y="376"/>
                    <a:pt x="660" y="376"/>
                  </a:cubicBezTo>
                  <a:cubicBezTo>
                    <a:pt x="690" y="376"/>
                    <a:pt x="727" y="387"/>
                    <a:pt x="774" y="418"/>
                  </a:cubicBezTo>
                  <a:cubicBezTo>
                    <a:pt x="965" y="561"/>
                    <a:pt x="1131" y="954"/>
                    <a:pt x="1155" y="1323"/>
                  </a:cubicBezTo>
                  <a:cubicBezTo>
                    <a:pt x="1155" y="1424"/>
                    <a:pt x="1239" y="1503"/>
                    <a:pt x="1337" y="1503"/>
                  </a:cubicBezTo>
                  <a:cubicBezTo>
                    <a:pt x="1344" y="1503"/>
                    <a:pt x="1351" y="1503"/>
                    <a:pt x="1358" y="1502"/>
                  </a:cubicBezTo>
                  <a:cubicBezTo>
                    <a:pt x="1453" y="1490"/>
                    <a:pt x="1536" y="1407"/>
                    <a:pt x="1524" y="1299"/>
                  </a:cubicBezTo>
                  <a:cubicBezTo>
                    <a:pt x="1501" y="907"/>
                    <a:pt x="1322" y="359"/>
                    <a:pt x="989" y="121"/>
                  </a:cubicBezTo>
                  <a:cubicBezTo>
                    <a:pt x="881" y="40"/>
                    <a:pt x="768" y="0"/>
                    <a:pt x="647" y="0"/>
                  </a:cubicBezTo>
                  <a:close/>
                </a:path>
              </a:pathLst>
            </a:custGeom>
            <a:solidFill>
              <a:srgbClr val="3F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03;p70">
              <a:extLst>
                <a:ext uri="{FF2B5EF4-FFF2-40B4-BE49-F238E27FC236}">
                  <a16:creationId xmlns:a16="http://schemas.microsoft.com/office/drawing/2014/main" id="{FCF010FC-3AE8-6B7A-F1ED-2E35CFFE76B8}"/>
                </a:ext>
              </a:extLst>
            </p:cNvPr>
            <p:cNvSpPr/>
            <p:nvPr/>
          </p:nvSpPr>
          <p:spPr>
            <a:xfrm>
              <a:off x="2760121" y="2386677"/>
              <a:ext cx="741772" cy="572394"/>
            </a:xfrm>
            <a:custGeom>
              <a:avLst/>
              <a:gdLst/>
              <a:ahLst/>
              <a:cxnLst/>
              <a:rect l="l" t="t" r="r" b="b"/>
              <a:pathLst>
                <a:path w="4502" h="3474" extrusionOk="0">
                  <a:moveTo>
                    <a:pt x="3387" y="0"/>
                  </a:moveTo>
                  <a:cubicBezTo>
                    <a:pt x="2465" y="0"/>
                    <a:pt x="1107" y="1010"/>
                    <a:pt x="1" y="2806"/>
                  </a:cubicBezTo>
                  <a:cubicBezTo>
                    <a:pt x="584" y="2973"/>
                    <a:pt x="1132" y="3199"/>
                    <a:pt x="1656" y="3473"/>
                  </a:cubicBezTo>
                  <a:cubicBezTo>
                    <a:pt x="1656" y="3473"/>
                    <a:pt x="2144" y="3223"/>
                    <a:pt x="3072" y="2449"/>
                  </a:cubicBezTo>
                  <a:cubicBezTo>
                    <a:pt x="4465" y="1271"/>
                    <a:pt x="4501" y="413"/>
                    <a:pt x="3822" y="92"/>
                  </a:cubicBezTo>
                  <a:cubicBezTo>
                    <a:pt x="3693" y="30"/>
                    <a:pt x="3546" y="0"/>
                    <a:pt x="3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04;p70">
              <a:extLst>
                <a:ext uri="{FF2B5EF4-FFF2-40B4-BE49-F238E27FC236}">
                  <a16:creationId xmlns:a16="http://schemas.microsoft.com/office/drawing/2014/main" id="{044E954C-0B30-437D-7200-1A9BC94FBB42}"/>
                </a:ext>
              </a:extLst>
            </p:cNvPr>
            <p:cNvSpPr/>
            <p:nvPr/>
          </p:nvSpPr>
          <p:spPr>
            <a:xfrm>
              <a:off x="1447770" y="2253053"/>
              <a:ext cx="484739" cy="709972"/>
            </a:xfrm>
            <a:custGeom>
              <a:avLst/>
              <a:gdLst/>
              <a:ahLst/>
              <a:cxnLst/>
              <a:rect l="l" t="t" r="r" b="b"/>
              <a:pathLst>
                <a:path w="2942" h="4309" extrusionOk="0">
                  <a:moveTo>
                    <a:pt x="1214" y="0"/>
                  </a:moveTo>
                  <a:cubicBezTo>
                    <a:pt x="1159" y="0"/>
                    <a:pt x="1104" y="7"/>
                    <a:pt x="1048" y="22"/>
                  </a:cubicBezTo>
                  <a:cubicBezTo>
                    <a:pt x="286" y="212"/>
                    <a:pt x="0" y="986"/>
                    <a:pt x="560" y="2713"/>
                  </a:cubicBezTo>
                  <a:cubicBezTo>
                    <a:pt x="965" y="3963"/>
                    <a:pt x="1334" y="4308"/>
                    <a:pt x="1334" y="4308"/>
                  </a:cubicBezTo>
                  <a:cubicBezTo>
                    <a:pt x="1834" y="4034"/>
                    <a:pt x="2382" y="3808"/>
                    <a:pt x="2941" y="3641"/>
                  </a:cubicBezTo>
                  <a:cubicBezTo>
                    <a:pt x="2863" y="1858"/>
                    <a:pt x="2108" y="0"/>
                    <a:pt x="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05;p70">
              <a:extLst>
                <a:ext uri="{FF2B5EF4-FFF2-40B4-BE49-F238E27FC236}">
                  <a16:creationId xmlns:a16="http://schemas.microsoft.com/office/drawing/2014/main" id="{9FB04ABC-ED48-8A52-4E4B-FF4CD6B0F9AC}"/>
                </a:ext>
              </a:extLst>
            </p:cNvPr>
            <p:cNvSpPr/>
            <p:nvPr/>
          </p:nvSpPr>
          <p:spPr>
            <a:xfrm>
              <a:off x="1506591" y="4214408"/>
              <a:ext cx="329695" cy="251267"/>
            </a:xfrm>
            <a:custGeom>
              <a:avLst/>
              <a:gdLst/>
              <a:ahLst/>
              <a:cxnLst/>
              <a:rect l="l" t="t" r="r" b="b"/>
              <a:pathLst>
                <a:path w="2001" h="1525" extrusionOk="0">
                  <a:moveTo>
                    <a:pt x="1001" y="0"/>
                  </a:moveTo>
                  <a:cubicBezTo>
                    <a:pt x="453" y="0"/>
                    <a:pt x="0" y="345"/>
                    <a:pt x="0" y="762"/>
                  </a:cubicBezTo>
                  <a:cubicBezTo>
                    <a:pt x="0" y="1179"/>
                    <a:pt x="453" y="1524"/>
                    <a:pt x="1001" y="1524"/>
                  </a:cubicBezTo>
                  <a:cubicBezTo>
                    <a:pt x="1560" y="1524"/>
                    <a:pt x="2001" y="1179"/>
                    <a:pt x="2001" y="762"/>
                  </a:cubicBezTo>
                  <a:cubicBezTo>
                    <a:pt x="2001" y="345"/>
                    <a:pt x="1560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06;p70">
              <a:extLst>
                <a:ext uri="{FF2B5EF4-FFF2-40B4-BE49-F238E27FC236}">
                  <a16:creationId xmlns:a16="http://schemas.microsoft.com/office/drawing/2014/main" id="{0F358E44-8A7A-745F-9DAD-42BAAED360C0}"/>
                </a:ext>
              </a:extLst>
            </p:cNvPr>
            <p:cNvSpPr/>
            <p:nvPr/>
          </p:nvSpPr>
          <p:spPr>
            <a:xfrm>
              <a:off x="2901324" y="4214408"/>
              <a:ext cx="331672" cy="251267"/>
            </a:xfrm>
            <a:custGeom>
              <a:avLst/>
              <a:gdLst/>
              <a:ahLst/>
              <a:cxnLst/>
              <a:rect l="l" t="t" r="r" b="b"/>
              <a:pathLst>
                <a:path w="2013" h="1525" extrusionOk="0">
                  <a:moveTo>
                    <a:pt x="1001" y="0"/>
                  </a:moveTo>
                  <a:cubicBezTo>
                    <a:pt x="453" y="0"/>
                    <a:pt x="1" y="345"/>
                    <a:pt x="1" y="762"/>
                  </a:cubicBezTo>
                  <a:cubicBezTo>
                    <a:pt x="1" y="1179"/>
                    <a:pt x="453" y="1524"/>
                    <a:pt x="1001" y="1524"/>
                  </a:cubicBezTo>
                  <a:cubicBezTo>
                    <a:pt x="1561" y="1524"/>
                    <a:pt x="2013" y="1179"/>
                    <a:pt x="2013" y="762"/>
                  </a:cubicBezTo>
                  <a:cubicBezTo>
                    <a:pt x="2013" y="345"/>
                    <a:pt x="1561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07;p70">
              <a:extLst>
                <a:ext uri="{FF2B5EF4-FFF2-40B4-BE49-F238E27FC236}">
                  <a16:creationId xmlns:a16="http://schemas.microsoft.com/office/drawing/2014/main" id="{C3B8E033-1D4A-A779-9891-689EB32A3E6D}"/>
                </a:ext>
              </a:extLst>
            </p:cNvPr>
            <p:cNvSpPr/>
            <p:nvPr/>
          </p:nvSpPr>
          <p:spPr>
            <a:xfrm>
              <a:off x="1826400" y="1828950"/>
              <a:ext cx="1100630" cy="1302632"/>
            </a:xfrm>
            <a:custGeom>
              <a:avLst/>
              <a:gdLst/>
              <a:ahLst/>
              <a:cxnLst/>
              <a:rect l="l" t="t" r="r" b="b"/>
              <a:pathLst>
                <a:path w="6680" h="7906" extrusionOk="0">
                  <a:moveTo>
                    <a:pt x="3405" y="0"/>
                  </a:moveTo>
                  <a:cubicBezTo>
                    <a:pt x="2072" y="0"/>
                    <a:pt x="1143" y="1393"/>
                    <a:pt x="607" y="2989"/>
                  </a:cubicBezTo>
                  <a:cubicBezTo>
                    <a:pt x="0" y="4834"/>
                    <a:pt x="572" y="7906"/>
                    <a:pt x="3405" y="7906"/>
                  </a:cubicBezTo>
                  <a:cubicBezTo>
                    <a:pt x="6394" y="7906"/>
                    <a:pt x="6680" y="4644"/>
                    <a:pt x="6180" y="2893"/>
                  </a:cubicBezTo>
                  <a:cubicBezTo>
                    <a:pt x="5894" y="1929"/>
                    <a:pt x="5013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08;p70">
              <a:extLst>
                <a:ext uri="{FF2B5EF4-FFF2-40B4-BE49-F238E27FC236}">
                  <a16:creationId xmlns:a16="http://schemas.microsoft.com/office/drawing/2014/main" id="{3E5FCFB9-A114-024F-89E7-2BC1531D1E6F}"/>
                </a:ext>
              </a:extLst>
            </p:cNvPr>
            <p:cNvSpPr/>
            <p:nvPr/>
          </p:nvSpPr>
          <p:spPr>
            <a:xfrm>
              <a:off x="1940087" y="2376297"/>
              <a:ext cx="214030" cy="270874"/>
            </a:xfrm>
            <a:custGeom>
              <a:avLst/>
              <a:gdLst/>
              <a:ahLst/>
              <a:cxnLst/>
              <a:rect l="l" t="t" r="r" b="b"/>
              <a:pathLst>
                <a:path w="1299" h="1644" extrusionOk="0">
                  <a:moveTo>
                    <a:pt x="656" y="310"/>
                  </a:moveTo>
                  <a:cubicBezTo>
                    <a:pt x="882" y="310"/>
                    <a:pt x="1060" y="536"/>
                    <a:pt x="1060" y="822"/>
                  </a:cubicBezTo>
                  <a:cubicBezTo>
                    <a:pt x="1060" y="1107"/>
                    <a:pt x="882" y="1345"/>
                    <a:pt x="656" y="1345"/>
                  </a:cubicBezTo>
                  <a:cubicBezTo>
                    <a:pt x="429" y="1345"/>
                    <a:pt x="239" y="1107"/>
                    <a:pt x="239" y="822"/>
                  </a:cubicBezTo>
                  <a:cubicBezTo>
                    <a:pt x="239" y="536"/>
                    <a:pt x="429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87" y="0"/>
                    <a:pt x="1" y="369"/>
                    <a:pt x="1" y="822"/>
                  </a:cubicBezTo>
                  <a:cubicBezTo>
                    <a:pt x="1" y="1274"/>
                    <a:pt x="298" y="1643"/>
                    <a:pt x="656" y="1643"/>
                  </a:cubicBezTo>
                  <a:cubicBezTo>
                    <a:pt x="1013" y="1643"/>
                    <a:pt x="1299" y="1274"/>
                    <a:pt x="1299" y="822"/>
                  </a:cubicBezTo>
                  <a:cubicBezTo>
                    <a:pt x="1299" y="369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09;p70">
              <a:extLst>
                <a:ext uri="{FF2B5EF4-FFF2-40B4-BE49-F238E27FC236}">
                  <a16:creationId xmlns:a16="http://schemas.microsoft.com/office/drawing/2014/main" id="{BF86D3E9-7CF4-057F-2869-C2D2C85B5F6B}"/>
                </a:ext>
              </a:extLst>
            </p:cNvPr>
            <p:cNvSpPr/>
            <p:nvPr/>
          </p:nvSpPr>
          <p:spPr>
            <a:xfrm>
              <a:off x="2012748" y="2468400"/>
              <a:ext cx="68707" cy="86502"/>
            </a:xfrm>
            <a:custGeom>
              <a:avLst/>
              <a:gdLst/>
              <a:ahLst/>
              <a:cxnLst/>
              <a:rect l="l" t="t" r="r" b="b"/>
              <a:pathLst>
                <a:path w="417" h="525" extrusionOk="0">
                  <a:moveTo>
                    <a:pt x="215" y="1"/>
                  </a:moveTo>
                  <a:cubicBezTo>
                    <a:pt x="96" y="1"/>
                    <a:pt x="0" y="120"/>
                    <a:pt x="0" y="263"/>
                  </a:cubicBezTo>
                  <a:cubicBezTo>
                    <a:pt x="0" y="405"/>
                    <a:pt x="96" y="525"/>
                    <a:pt x="215" y="525"/>
                  </a:cubicBezTo>
                  <a:cubicBezTo>
                    <a:pt x="322" y="525"/>
                    <a:pt x="417" y="405"/>
                    <a:pt x="417" y="263"/>
                  </a:cubicBezTo>
                  <a:cubicBezTo>
                    <a:pt x="417" y="120"/>
                    <a:pt x="322" y="1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10;p70">
              <a:extLst>
                <a:ext uri="{FF2B5EF4-FFF2-40B4-BE49-F238E27FC236}">
                  <a16:creationId xmlns:a16="http://schemas.microsoft.com/office/drawing/2014/main" id="{29DCB832-252A-B873-7710-0E0632463BCA}"/>
                </a:ext>
              </a:extLst>
            </p:cNvPr>
            <p:cNvSpPr/>
            <p:nvPr/>
          </p:nvSpPr>
          <p:spPr>
            <a:xfrm>
              <a:off x="2628639" y="2376297"/>
              <a:ext cx="214030" cy="270874"/>
            </a:xfrm>
            <a:custGeom>
              <a:avLst/>
              <a:gdLst/>
              <a:ahLst/>
              <a:cxnLst/>
              <a:rect l="l" t="t" r="r" b="b"/>
              <a:pathLst>
                <a:path w="1299" h="1644" extrusionOk="0">
                  <a:moveTo>
                    <a:pt x="656" y="310"/>
                  </a:moveTo>
                  <a:cubicBezTo>
                    <a:pt x="882" y="310"/>
                    <a:pt x="1061" y="536"/>
                    <a:pt x="1061" y="822"/>
                  </a:cubicBezTo>
                  <a:cubicBezTo>
                    <a:pt x="1061" y="1107"/>
                    <a:pt x="882" y="1345"/>
                    <a:pt x="656" y="1345"/>
                  </a:cubicBezTo>
                  <a:cubicBezTo>
                    <a:pt x="429" y="1345"/>
                    <a:pt x="239" y="1107"/>
                    <a:pt x="239" y="822"/>
                  </a:cubicBezTo>
                  <a:cubicBezTo>
                    <a:pt x="239" y="536"/>
                    <a:pt x="429" y="310"/>
                    <a:pt x="656" y="310"/>
                  </a:cubicBezTo>
                  <a:close/>
                  <a:moveTo>
                    <a:pt x="656" y="0"/>
                  </a:moveTo>
                  <a:cubicBezTo>
                    <a:pt x="287" y="0"/>
                    <a:pt x="1" y="369"/>
                    <a:pt x="1" y="822"/>
                  </a:cubicBezTo>
                  <a:cubicBezTo>
                    <a:pt x="1" y="1274"/>
                    <a:pt x="287" y="1643"/>
                    <a:pt x="656" y="1643"/>
                  </a:cubicBezTo>
                  <a:cubicBezTo>
                    <a:pt x="1013" y="1643"/>
                    <a:pt x="1299" y="1274"/>
                    <a:pt x="1299" y="822"/>
                  </a:cubicBezTo>
                  <a:cubicBezTo>
                    <a:pt x="1299" y="369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11;p70">
              <a:extLst>
                <a:ext uri="{FF2B5EF4-FFF2-40B4-BE49-F238E27FC236}">
                  <a16:creationId xmlns:a16="http://schemas.microsoft.com/office/drawing/2014/main" id="{04E9CA61-E5A3-65D4-7BFB-F8239FC215FD}"/>
                </a:ext>
              </a:extLst>
            </p:cNvPr>
            <p:cNvSpPr/>
            <p:nvPr/>
          </p:nvSpPr>
          <p:spPr>
            <a:xfrm>
              <a:off x="2701300" y="2468400"/>
              <a:ext cx="68872" cy="86502"/>
            </a:xfrm>
            <a:custGeom>
              <a:avLst/>
              <a:gdLst/>
              <a:ahLst/>
              <a:cxnLst/>
              <a:rect l="l" t="t" r="r" b="b"/>
              <a:pathLst>
                <a:path w="418" h="525" extrusionOk="0">
                  <a:moveTo>
                    <a:pt x="203" y="1"/>
                  </a:moveTo>
                  <a:cubicBezTo>
                    <a:pt x="96" y="1"/>
                    <a:pt x="0" y="120"/>
                    <a:pt x="0" y="263"/>
                  </a:cubicBezTo>
                  <a:cubicBezTo>
                    <a:pt x="0" y="405"/>
                    <a:pt x="96" y="525"/>
                    <a:pt x="203" y="525"/>
                  </a:cubicBezTo>
                  <a:cubicBezTo>
                    <a:pt x="322" y="525"/>
                    <a:pt x="417" y="405"/>
                    <a:pt x="417" y="263"/>
                  </a:cubicBezTo>
                  <a:cubicBezTo>
                    <a:pt x="417" y="120"/>
                    <a:pt x="322" y="13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12;p70">
              <a:extLst>
                <a:ext uri="{FF2B5EF4-FFF2-40B4-BE49-F238E27FC236}">
                  <a16:creationId xmlns:a16="http://schemas.microsoft.com/office/drawing/2014/main" id="{54AB8159-E530-F46F-D796-4E1F835FCAC9}"/>
                </a:ext>
              </a:extLst>
            </p:cNvPr>
            <p:cNvSpPr/>
            <p:nvPr/>
          </p:nvSpPr>
          <p:spPr>
            <a:xfrm>
              <a:off x="2399122" y="2403648"/>
              <a:ext cx="214030" cy="270874"/>
            </a:xfrm>
            <a:custGeom>
              <a:avLst/>
              <a:gdLst/>
              <a:ahLst/>
              <a:cxnLst/>
              <a:rect l="l" t="t" r="r" b="b"/>
              <a:pathLst>
                <a:path w="1299" h="1644" extrusionOk="0">
                  <a:moveTo>
                    <a:pt x="656" y="310"/>
                  </a:moveTo>
                  <a:cubicBezTo>
                    <a:pt x="882" y="310"/>
                    <a:pt x="1060" y="537"/>
                    <a:pt x="1060" y="822"/>
                  </a:cubicBezTo>
                  <a:cubicBezTo>
                    <a:pt x="1060" y="1108"/>
                    <a:pt x="882" y="1346"/>
                    <a:pt x="656" y="1346"/>
                  </a:cubicBezTo>
                  <a:cubicBezTo>
                    <a:pt x="429" y="1346"/>
                    <a:pt x="239" y="1120"/>
                    <a:pt x="239" y="822"/>
                  </a:cubicBezTo>
                  <a:cubicBezTo>
                    <a:pt x="239" y="548"/>
                    <a:pt x="429" y="310"/>
                    <a:pt x="656" y="310"/>
                  </a:cubicBezTo>
                  <a:close/>
                  <a:moveTo>
                    <a:pt x="656" y="1"/>
                  </a:moveTo>
                  <a:cubicBezTo>
                    <a:pt x="287" y="1"/>
                    <a:pt x="1" y="370"/>
                    <a:pt x="1" y="822"/>
                  </a:cubicBezTo>
                  <a:cubicBezTo>
                    <a:pt x="1" y="1275"/>
                    <a:pt x="287" y="1644"/>
                    <a:pt x="656" y="1644"/>
                  </a:cubicBezTo>
                  <a:cubicBezTo>
                    <a:pt x="1013" y="1644"/>
                    <a:pt x="1299" y="1275"/>
                    <a:pt x="1299" y="822"/>
                  </a:cubicBezTo>
                  <a:cubicBezTo>
                    <a:pt x="1299" y="370"/>
                    <a:pt x="1013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13;p70">
              <a:extLst>
                <a:ext uri="{FF2B5EF4-FFF2-40B4-BE49-F238E27FC236}">
                  <a16:creationId xmlns:a16="http://schemas.microsoft.com/office/drawing/2014/main" id="{81866D39-3034-FAE5-8AE9-99D5917662B6}"/>
                </a:ext>
              </a:extLst>
            </p:cNvPr>
            <p:cNvSpPr/>
            <p:nvPr/>
          </p:nvSpPr>
          <p:spPr>
            <a:xfrm>
              <a:off x="2471783" y="2497893"/>
              <a:ext cx="68872" cy="84524"/>
            </a:xfrm>
            <a:custGeom>
              <a:avLst/>
              <a:gdLst/>
              <a:ahLst/>
              <a:cxnLst/>
              <a:rect l="l" t="t" r="r" b="b"/>
              <a:pathLst>
                <a:path w="418" h="513" extrusionOk="0">
                  <a:moveTo>
                    <a:pt x="215" y="0"/>
                  </a:moveTo>
                  <a:cubicBezTo>
                    <a:pt x="96" y="0"/>
                    <a:pt x="0" y="119"/>
                    <a:pt x="0" y="262"/>
                  </a:cubicBezTo>
                  <a:cubicBezTo>
                    <a:pt x="0" y="405"/>
                    <a:pt x="96" y="512"/>
                    <a:pt x="215" y="512"/>
                  </a:cubicBezTo>
                  <a:cubicBezTo>
                    <a:pt x="322" y="512"/>
                    <a:pt x="417" y="405"/>
                    <a:pt x="417" y="262"/>
                  </a:cubicBezTo>
                  <a:cubicBezTo>
                    <a:pt x="417" y="119"/>
                    <a:pt x="322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14;p70">
              <a:extLst>
                <a:ext uri="{FF2B5EF4-FFF2-40B4-BE49-F238E27FC236}">
                  <a16:creationId xmlns:a16="http://schemas.microsoft.com/office/drawing/2014/main" id="{461B37C0-7126-1BB7-54FC-E0C99B7CF01A}"/>
                </a:ext>
              </a:extLst>
            </p:cNvPr>
            <p:cNvSpPr/>
            <p:nvPr/>
          </p:nvSpPr>
          <p:spPr>
            <a:xfrm>
              <a:off x="2169604" y="2403648"/>
              <a:ext cx="214030" cy="270874"/>
            </a:xfrm>
            <a:custGeom>
              <a:avLst/>
              <a:gdLst/>
              <a:ahLst/>
              <a:cxnLst/>
              <a:rect l="l" t="t" r="r" b="b"/>
              <a:pathLst>
                <a:path w="1299" h="1644" extrusionOk="0">
                  <a:moveTo>
                    <a:pt x="656" y="310"/>
                  </a:moveTo>
                  <a:cubicBezTo>
                    <a:pt x="882" y="310"/>
                    <a:pt x="1060" y="537"/>
                    <a:pt x="1060" y="822"/>
                  </a:cubicBezTo>
                  <a:cubicBezTo>
                    <a:pt x="1060" y="1108"/>
                    <a:pt x="882" y="1346"/>
                    <a:pt x="656" y="1346"/>
                  </a:cubicBezTo>
                  <a:cubicBezTo>
                    <a:pt x="429" y="1346"/>
                    <a:pt x="239" y="1120"/>
                    <a:pt x="239" y="822"/>
                  </a:cubicBezTo>
                  <a:cubicBezTo>
                    <a:pt x="239" y="548"/>
                    <a:pt x="429" y="310"/>
                    <a:pt x="656" y="310"/>
                  </a:cubicBezTo>
                  <a:close/>
                  <a:moveTo>
                    <a:pt x="656" y="1"/>
                  </a:moveTo>
                  <a:cubicBezTo>
                    <a:pt x="287" y="1"/>
                    <a:pt x="1" y="370"/>
                    <a:pt x="1" y="822"/>
                  </a:cubicBezTo>
                  <a:cubicBezTo>
                    <a:pt x="1" y="1275"/>
                    <a:pt x="298" y="1644"/>
                    <a:pt x="656" y="1644"/>
                  </a:cubicBezTo>
                  <a:cubicBezTo>
                    <a:pt x="1013" y="1644"/>
                    <a:pt x="1299" y="1275"/>
                    <a:pt x="1299" y="822"/>
                  </a:cubicBezTo>
                  <a:cubicBezTo>
                    <a:pt x="1299" y="370"/>
                    <a:pt x="1013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15;p70">
              <a:extLst>
                <a:ext uri="{FF2B5EF4-FFF2-40B4-BE49-F238E27FC236}">
                  <a16:creationId xmlns:a16="http://schemas.microsoft.com/office/drawing/2014/main" id="{D67E31FF-0B08-1A4A-94D1-AC367A458FFE}"/>
                </a:ext>
              </a:extLst>
            </p:cNvPr>
            <p:cNvSpPr/>
            <p:nvPr/>
          </p:nvSpPr>
          <p:spPr>
            <a:xfrm>
              <a:off x="2242266" y="2497893"/>
              <a:ext cx="68872" cy="84524"/>
            </a:xfrm>
            <a:custGeom>
              <a:avLst/>
              <a:gdLst/>
              <a:ahLst/>
              <a:cxnLst/>
              <a:rect l="l" t="t" r="r" b="b"/>
              <a:pathLst>
                <a:path w="418" h="513" extrusionOk="0">
                  <a:moveTo>
                    <a:pt x="215" y="0"/>
                  </a:moveTo>
                  <a:cubicBezTo>
                    <a:pt x="96" y="0"/>
                    <a:pt x="0" y="119"/>
                    <a:pt x="0" y="262"/>
                  </a:cubicBezTo>
                  <a:cubicBezTo>
                    <a:pt x="0" y="405"/>
                    <a:pt x="96" y="512"/>
                    <a:pt x="215" y="512"/>
                  </a:cubicBezTo>
                  <a:cubicBezTo>
                    <a:pt x="322" y="512"/>
                    <a:pt x="417" y="405"/>
                    <a:pt x="417" y="262"/>
                  </a:cubicBezTo>
                  <a:cubicBezTo>
                    <a:pt x="417" y="119"/>
                    <a:pt x="322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16;p70">
              <a:extLst>
                <a:ext uri="{FF2B5EF4-FFF2-40B4-BE49-F238E27FC236}">
                  <a16:creationId xmlns:a16="http://schemas.microsoft.com/office/drawing/2014/main" id="{5148464B-95F0-1DE4-6EA4-D7DCF6F058B8}"/>
                </a:ext>
              </a:extLst>
            </p:cNvPr>
            <p:cNvSpPr/>
            <p:nvPr/>
          </p:nvSpPr>
          <p:spPr>
            <a:xfrm>
              <a:off x="1975512" y="2224055"/>
              <a:ext cx="57009" cy="48441"/>
            </a:xfrm>
            <a:custGeom>
              <a:avLst/>
              <a:gdLst/>
              <a:ahLst/>
              <a:cxnLst/>
              <a:rect l="l" t="t" r="r" b="b"/>
              <a:pathLst>
                <a:path w="346" h="294" extrusionOk="0">
                  <a:moveTo>
                    <a:pt x="158" y="0"/>
                  </a:moveTo>
                  <a:cubicBezTo>
                    <a:pt x="99" y="0"/>
                    <a:pt x="43" y="36"/>
                    <a:pt x="24" y="103"/>
                  </a:cubicBezTo>
                  <a:cubicBezTo>
                    <a:pt x="0" y="174"/>
                    <a:pt x="48" y="257"/>
                    <a:pt x="119" y="281"/>
                  </a:cubicBezTo>
                  <a:lnTo>
                    <a:pt x="155" y="281"/>
                  </a:lnTo>
                  <a:cubicBezTo>
                    <a:pt x="167" y="293"/>
                    <a:pt x="179" y="293"/>
                    <a:pt x="191" y="293"/>
                  </a:cubicBezTo>
                  <a:cubicBezTo>
                    <a:pt x="250" y="293"/>
                    <a:pt x="310" y="257"/>
                    <a:pt x="322" y="186"/>
                  </a:cubicBezTo>
                  <a:cubicBezTo>
                    <a:pt x="345" y="114"/>
                    <a:pt x="310" y="31"/>
                    <a:pt x="226" y="19"/>
                  </a:cubicBezTo>
                  <a:lnTo>
                    <a:pt x="202" y="7"/>
                  </a:lnTo>
                  <a:cubicBezTo>
                    <a:pt x="188" y="2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217;p70">
              <a:extLst>
                <a:ext uri="{FF2B5EF4-FFF2-40B4-BE49-F238E27FC236}">
                  <a16:creationId xmlns:a16="http://schemas.microsoft.com/office/drawing/2014/main" id="{96723D70-5B19-C590-8520-026379C89FF5}"/>
                </a:ext>
              </a:extLst>
            </p:cNvPr>
            <p:cNvSpPr/>
            <p:nvPr/>
          </p:nvSpPr>
          <p:spPr>
            <a:xfrm>
              <a:off x="2067615" y="2243991"/>
              <a:ext cx="635828" cy="75462"/>
            </a:xfrm>
            <a:custGeom>
              <a:avLst/>
              <a:gdLst/>
              <a:ahLst/>
              <a:cxnLst/>
              <a:rect l="l" t="t" r="r" b="b"/>
              <a:pathLst>
                <a:path w="3859" h="458" extrusionOk="0">
                  <a:moveTo>
                    <a:pt x="3717" y="0"/>
                  </a:moveTo>
                  <a:cubicBezTo>
                    <a:pt x="3705" y="0"/>
                    <a:pt x="3692" y="2"/>
                    <a:pt x="3680" y="5"/>
                  </a:cubicBezTo>
                  <a:lnTo>
                    <a:pt x="3632" y="17"/>
                  </a:lnTo>
                  <a:cubicBezTo>
                    <a:pt x="3549" y="29"/>
                    <a:pt x="3501" y="101"/>
                    <a:pt x="3513" y="172"/>
                  </a:cubicBezTo>
                  <a:cubicBezTo>
                    <a:pt x="3525" y="243"/>
                    <a:pt x="3584" y="291"/>
                    <a:pt x="3656" y="291"/>
                  </a:cubicBezTo>
                  <a:lnTo>
                    <a:pt x="3680" y="291"/>
                  </a:lnTo>
                  <a:lnTo>
                    <a:pt x="3739" y="279"/>
                  </a:lnTo>
                  <a:cubicBezTo>
                    <a:pt x="3811" y="267"/>
                    <a:pt x="3858" y="196"/>
                    <a:pt x="3846" y="113"/>
                  </a:cubicBezTo>
                  <a:cubicBezTo>
                    <a:pt x="3836" y="52"/>
                    <a:pt x="3783" y="0"/>
                    <a:pt x="3717" y="0"/>
                  </a:cubicBezTo>
                  <a:close/>
                  <a:moveTo>
                    <a:pt x="137" y="11"/>
                  </a:moveTo>
                  <a:cubicBezTo>
                    <a:pt x="73" y="11"/>
                    <a:pt x="22" y="56"/>
                    <a:pt x="13" y="124"/>
                  </a:cubicBezTo>
                  <a:cubicBezTo>
                    <a:pt x="1" y="196"/>
                    <a:pt x="48" y="279"/>
                    <a:pt x="120" y="291"/>
                  </a:cubicBezTo>
                  <a:lnTo>
                    <a:pt x="179" y="303"/>
                  </a:lnTo>
                  <a:lnTo>
                    <a:pt x="203" y="303"/>
                  </a:lnTo>
                  <a:cubicBezTo>
                    <a:pt x="275" y="303"/>
                    <a:pt x="334" y="255"/>
                    <a:pt x="346" y="184"/>
                  </a:cubicBezTo>
                  <a:cubicBezTo>
                    <a:pt x="358" y="113"/>
                    <a:pt x="310" y="41"/>
                    <a:pt x="227" y="29"/>
                  </a:cubicBezTo>
                  <a:lnTo>
                    <a:pt x="179" y="17"/>
                  </a:lnTo>
                  <a:cubicBezTo>
                    <a:pt x="165" y="13"/>
                    <a:pt x="151" y="11"/>
                    <a:pt x="137" y="11"/>
                  </a:cubicBezTo>
                  <a:close/>
                  <a:moveTo>
                    <a:pt x="730" y="99"/>
                  </a:moveTo>
                  <a:cubicBezTo>
                    <a:pt x="656" y="99"/>
                    <a:pt x="596" y="155"/>
                    <a:pt x="596" y="232"/>
                  </a:cubicBezTo>
                  <a:cubicBezTo>
                    <a:pt x="584" y="303"/>
                    <a:pt x="632" y="374"/>
                    <a:pt x="715" y="386"/>
                  </a:cubicBezTo>
                  <a:lnTo>
                    <a:pt x="786" y="386"/>
                  </a:lnTo>
                  <a:cubicBezTo>
                    <a:pt x="858" y="386"/>
                    <a:pt x="917" y="339"/>
                    <a:pt x="929" y="267"/>
                  </a:cubicBezTo>
                  <a:cubicBezTo>
                    <a:pt x="929" y="184"/>
                    <a:pt x="882" y="113"/>
                    <a:pt x="798" y="113"/>
                  </a:cubicBezTo>
                  <a:lnTo>
                    <a:pt x="751" y="101"/>
                  </a:lnTo>
                  <a:cubicBezTo>
                    <a:pt x="744" y="100"/>
                    <a:pt x="737" y="99"/>
                    <a:pt x="730" y="99"/>
                  </a:cubicBezTo>
                  <a:close/>
                  <a:moveTo>
                    <a:pt x="3133" y="99"/>
                  </a:moveTo>
                  <a:cubicBezTo>
                    <a:pt x="3125" y="99"/>
                    <a:pt x="3117" y="99"/>
                    <a:pt x="3108" y="101"/>
                  </a:cubicBezTo>
                  <a:lnTo>
                    <a:pt x="3061" y="101"/>
                  </a:lnTo>
                  <a:cubicBezTo>
                    <a:pt x="2977" y="113"/>
                    <a:pt x="2930" y="184"/>
                    <a:pt x="2930" y="255"/>
                  </a:cubicBezTo>
                  <a:cubicBezTo>
                    <a:pt x="2942" y="327"/>
                    <a:pt x="3001" y="386"/>
                    <a:pt x="3072" y="386"/>
                  </a:cubicBezTo>
                  <a:lnTo>
                    <a:pt x="3096" y="386"/>
                  </a:lnTo>
                  <a:lnTo>
                    <a:pt x="3144" y="374"/>
                  </a:lnTo>
                  <a:cubicBezTo>
                    <a:pt x="3227" y="363"/>
                    <a:pt x="3287" y="291"/>
                    <a:pt x="3275" y="220"/>
                  </a:cubicBezTo>
                  <a:cubicBezTo>
                    <a:pt x="3264" y="145"/>
                    <a:pt x="3206" y="99"/>
                    <a:pt x="3133" y="99"/>
                  </a:cubicBezTo>
                  <a:close/>
                  <a:moveTo>
                    <a:pt x="2513" y="148"/>
                  </a:moveTo>
                  <a:cubicBezTo>
                    <a:pt x="2441" y="148"/>
                    <a:pt x="2370" y="220"/>
                    <a:pt x="2370" y="291"/>
                  </a:cubicBezTo>
                  <a:cubicBezTo>
                    <a:pt x="2370" y="374"/>
                    <a:pt x="2441" y="434"/>
                    <a:pt x="2513" y="434"/>
                  </a:cubicBezTo>
                  <a:lnTo>
                    <a:pt x="2572" y="434"/>
                  </a:lnTo>
                  <a:cubicBezTo>
                    <a:pt x="2644" y="434"/>
                    <a:pt x="2715" y="374"/>
                    <a:pt x="2715" y="291"/>
                  </a:cubicBezTo>
                  <a:cubicBezTo>
                    <a:pt x="2715" y="220"/>
                    <a:pt x="2644" y="148"/>
                    <a:pt x="2572" y="148"/>
                  </a:cubicBezTo>
                  <a:close/>
                  <a:moveTo>
                    <a:pt x="1301" y="159"/>
                  </a:moveTo>
                  <a:cubicBezTo>
                    <a:pt x="1229" y="159"/>
                    <a:pt x="1179" y="215"/>
                    <a:pt x="1179" y="291"/>
                  </a:cubicBezTo>
                  <a:cubicBezTo>
                    <a:pt x="1167" y="363"/>
                    <a:pt x="1227" y="434"/>
                    <a:pt x="1310" y="434"/>
                  </a:cubicBezTo>
                  <a:lnTo>
                    <a:pt x="1358" y="446"/>
                  </a:lnTo>
                  <a:lnTo>
                    <a:pt x="1370" y="446"/>
                  </a:lnTo>
                  <a:cubicBezTo>
                    <a:pt x="1441" y="446"/>
                    <a:pt x="1501" y="386"/>
                    <a:pt x="1513" y="315"/>
                  </a:cubicBezTo>
                  <a:cubicBezTo>
                    <a:pt x="1513" y="232"/>
                    <a:pt x="1453" y="160"/>
                    <a:pt x="1382" y="160"/>
                  </a:cubicBezTo>
                  <a:lnTo>
                    <a:pt x="1322" y="160"/>
                  </a:lnTo>
                  <a:cubicBezTo>
                    <a:pt x="1315" y="159"/>
                    <a:pt x="1308" y="159"/>
                    <a:pt x="1301" y="159"/>
                  </a:cubicBezTo>
                  <a:close/>
                  <a:moveTo>
                    <a:pt x="1906" y="172"/>
                  </a:moveTo>
                  <a:cubicBezTo>
                    <a:pt x="1822" y="172"/>
                    <a:pt x="1763" y="232"/>
                    <a:pt x="1763" y="315"/>
                  </a:cubicBezTo>
                  <a:cubicBezTo>
                    <a:pt x="1763" y="386"/>
                    <a:pt x="1822" y="458"/>
                    <a:pt x="1906" y="458"/>
                  </a:cubicBezTo>
                  <a:lnTo>
                    <a:pt x="1953" y="458"/>
                  </a:lnTo>
                  <a:cubicBezTo>
                    <a:pt x="2037" y="458"/>
                    <a:pt x="2096" y="386"/>
                    <a:pt x="2096" y="315"/>
                  </a:cubicBezTo>
                  <a:cubicBezTo>
                    <a:pt x="2096" y="232"/>
                    <a:pt x="2037" y="172"/>
                    <a:pt x="1953" y="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218;p70">
              <a:extLst>
                <a:ext uri="{FF2B5EF4-FFF2-40B4-BE49-F238E27FC236}">
                  <a16:creationId xmlns:a16="http://schemas.microsoft.com/office/drawing/2014/main" id="{7808665D-F0CB-C7BA-62CC-BC3C7D8EB900}"/>
                </a:ext>
              </a:extLst>
            </p:cNvPr>
            <p:cNvSpPr/>
            <p:nvPr/>
          </p:nvSpPr>
          <p:spPr>
            <a:xfrm>
              <a:off x="2738537" y="2224220"/>
              <a:ext cx="57009" cy="48276"/>
            </a:xfrm>
            <a:custGeom>
              <a:avLst/>
              <a:gdLst/>
              <a:ahLst/>
              <a:cxnLst/>
              <a:rect l="l" t="t" r="r" b="b"/>
              <a:pathLst>
                <a:path w="346" h="293" extrusionOk="0">
                  <a:moveTo>
                    <a:pt x="194" y="0"/>
                  </a:moveTo>
                  <a:cubicBezTo>
                    <a:pt x="181" y="0"/>
                    <a:pt x="168" y="2"/>
                    <a:pt x="155" y="6"/>
                  </a:cubicBezTo>
                  <a:lnTo>
                    <a:pt x="132" y="6"/>
                  </a:lnTo>
                  <a:cubicBezTo>
                    <a:pt x="48" y="30"/>
                    <a:pt x="1" y="102"/>
                    <a:pt x="24" y="185"/>
                  </a:cubicBezTo>
                  <a:cubicBezTo>
                    <a:pt x="36" y="244"/>
                    <a:pt x="96" y="292"/>
                    <a:pt x="155" y="292"/>
                  </a:cubicBezTo>
                  <a:cubicBezTo>
                    <a:pt x="167" y="292"/>
                    <a:pt x="179" y="292"/>
                    <a:pt x="191" y="280"/>
                  </a:cubicBezTo>
                  <a:lnTo>
                    <a:pt x="227" y="280"/>
                  </a:lnTo>
                  <a:cubicBezTo>
                    <a:pt x="298" y="256"/>
                    <a:pt x="346" y="185"/>
                    <a:pt x="322" y="102"/>
                  </a:cubicBezTo>
                  <a:cubicBezTo>
                    <a:pt x="312" y="43"/>
                    <a:pt x="254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219;p70">
              <a:extLst>
                <a:ext uri="{FF2B5EF4-FFF2-40B4-BE49-F238E27FC236}">
                  <a16:creationId xmlns:a16="http://schemas.microsoft.com/office/drawing/2014/main" id="{FD6D5DCB-51E5-0A3E-134F-D2FD3491EFAD}"/>
                </a:ext>
              </a:extLst>
            </p:cNvPr>
            <p:cNvSpPr/>
            <p:nvPr/>
          </p:nvSpPr>
          <p:spPr>
            <a:xfrm>
              <a:off x="1932343" y="2712416"/>
              <a:ext cx="57009" cy="48441"/>
            </a:xfrm>
            <a:custGeom>
              <a:avLst/>
              <a:gdLst/>
              <a:ahLst/>
              <a:cxnLst/>
              <a:rect l="l" t="t" r="r" b="b"/>
              <a:pathLst>
                <a:path w="346" h="294" extrusionOk="0">
                  <a:moveTo>
                    <a:pt x="164" y="1"/>
                  </a:moveTo>
                  <a:cubicBezTo>
                    <a:pt x="100" y="1"/>
                    <a:pt x="43" y="37"/>
                    <a:pt x="24" y="103"/>
                  </a:cubicBezTo>
                  <a:cubicBezTo>
                    <a:pt x="0" y="175"/>
                    <a:pt x="48" y="258"/>
                    <a:pt x="119" y="282"/>
                  </a:cubicBezTo>
                  <a:lnTo>
                    <a:pt x="143" y="282"/>
                  </a:lnTo>
                  <a:cubicBezTo>
                    <a:pt x="155" y="294"/>
                    <a:pt x="179" y="294"/>
                    <a:pt x="191" y="294"/>
                  </a:cubicBezTo>
                  <a:cubicBezTo>
                    <a:pt x="250" y="294"/>
                    <a:pt x="298" y="258"/>
                    <a:pt x="322" y="198"/>
                  </a:cubicBezTo>
                  <a:cubicBezTo>
                    <a:pt x="345" y="127"/>
                    <a:pt x="310" y="44"/>
                    <a:pt x="238" y="20"/>
                  </a:cubicBezTo>
                  <a:lnTo>
                    <a:pt x="214" y="8"/>
                  </a:lnTo>
                  <a:cubicBezTo>
                    <a:pt x="197" y="3"/>
                    <a:pt x="180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220;p70">
              <a:extLst>
                <a:ext uri="{FF2B5EF4-FFF2-40B4-BE49-F238E27FC236}">
                  <a16:creationId xmlns:a16="http://schemas.microsoft.com/office/drawing/2014/main" id="{33FF9B6E-A859-2FD1-2165-07D95A55224C}"/>
                </a:ext>
              </a:extLst>
            </p:cNvPr>
            <p:cNvSpPr/>
            <p:nvPr/>
          </p:nvSpPr>
          <p:spPr>
            <a:xfrm>
              <a:off x="2032355" y="2738779"/>
              <a:ext cx="704370" cy="84854"/>
            </a:xfrm>
            <a:custGeom>
              <a:avLst/>
              <a:gdLst/>
              <a:ahLst/>
              <a:cxnLst/>
              <a:rect l="l" t="t" r="r" b="b"/>
              <a:pathLst>
                <a:path w="4275" h="515" extrusionOk="0">
                  <a:moveTo>
                    <a:pt x="165" y="1"/>
                  </a:moveTo>
                  <a:cubicBezTo>
                    <a:pt x="93" y="1"/>
                    <a:pt x="35" y="46"/>
                    <a:pt x="24" y="110"/>
                  </a:cubicBezTo>
                  <a:cubicBezTo>
                    <a:pt x="0" y="193"/>
                    <a:pt x="48" y="265"/>
                    <a:pt x="131" y="288"/>
                  </a:cubicBezTo>
                  <a:lnTo>
                    <a:pt x="191" y="300"/>
                  </a:lnTo>
                  <a:lnTo>
                    <a:pt x="215" y="300"/>
                  </a:lnTo>
                  <a:cubicBezTo>
                    <a:pt x="286" y="300"/>
                    <a:pt x="334" y="253"/>
                    <a:pt x="358" y="193"/>
                  </a:cubicBezTo>
                  <a:cubicBezTo>
                    <a:pt x="369" y="110"/>
                    <a:pt x="322" y="38"/>
                    <a:pt x="250" y="27"/>
                  </a:cubicBezTo>
                  <a:lnTo>
                    <a:pt x="191" y="3"/>
                  </a:lnTo>
                  <a:cubicBezTo>
                    <a:pt x="182" y="1"/>
                    <a:pt x="174" y="1"/>
                    <a:pt x="165" y="1"/>
                  </a:cubicBezTo>
                  <a:close/>
                  <a:moveTo>
                    <a:pt x="4133" y="20"/>
                  </a:moveTo>
                  <a:cubicBezTo>
                    <a:pt x="4121" y="20"/>
                    <a:pt x="4109" y="22"/>
                    <a:pt x="4096" y="27"/>
                  </a:cubicBezTo>
                  <a:cubicBezTo>
                    <a:pt x="4072" y="27"/>
                    <a:pt x="4048" y="38"/>
                    <a:pt x="4037" y="38"/>
                  </a:cubicBezTo>
                  <a:cubicBezTo>
                    <a:pt x="3953" y="50"/>
                    <a:pt x="3906" y="134"/>
                    <a:pt x="3929" y="205"/>
                  </a:cubicBezTo>
                  <a:cubicBezTo>
                    <a:pt x="3941" y="277"/>
                    <a:pt x="4001" y="312"/>
                    <a:pt x="4060" y="312"/>
                  </a:cubicBezTo>
                  <a:lnTo>
                    <a:pt x="4096" y="312"/>
                  </a:lnTo>
                  <a:cubicBezTo>
                    <a:pt x="4120" y="312"/>
                    <a:pt x="4144" y="300"/>
                    <a:pt x="4156" y="300"/>
                  </a:cubicBezTo>
                  <a:cubicBezTo>
                    <a:pt x="4239" y="277"/>
                    <a:pt x="4275" y="205"/>
                    <a:pt x="4263" y="134"/>
                  </a:cubicBezTo>
                  <a:cubicBezTo>
                    <a:pt x="4243" y="65"/>
                    <a:pt x="4191" y="20"/>
                    <a:pt x="4133" y="20"/>
                  </a:cubicBezTo>
                  <a:close/>
                  <a:moveTo>
                    <a:pt x="800" y="132"/>
                  </a:moveTo>
                  <a:cubicBezTo>
                    <a:pt x="736" y="132"/>
                    <a:pt x="678" y="178"/>
                    <a:pt x="667" y="253"/>
                  </a:cubicBezTo>
                  <a:cubicBezTo>
                    <a:pt x="655" y="324"/>
                    <a:pt x="703" y="396"/>
                    <a:pt x="786" y="408"/>
                  </a:cubicBezTo>
                  <a:lnTo>
                    <a:pt x="846" y="419"/>
                  </a:lnTo>
                  <a:lnTo>
                    <a:pt x="858" y="419"/>
                  </a:lnTo>
                  <a:cubicBezTo>
                    <a:pt x="929" y="419"/>
                    <a:pt x="989" y="372"/>
                    <a:pt x="1000" y="300"/>
                  </a:cubicBezTo>
                  <a:cubicBezTo>
                    <a:pt x="1012" y="217"/>
                    <a:pt x="953" y="146"/>
                    <a:pt x="881" y="134"/>
                  </a:cubicBezTo>
                  <a:lnTo>
                    <a:pt x="822" y="134"/>
                  </a:lnTo>
                  <a:cubicBezTo>
                    <a:pt x="815" y="132"/>
                    <a:pt x="807" y="132"/>
                    <a:pt x="800" y="132"/>
                  </a:cubicBezTo>
                  <a:close/>
                  <a:moveTo>
                    <a:pt x="3474" y="144"/>
                  </a:moveTo>
                  <a:cubicBezTo>
                    <a:pt x="3467" y="144"/>
                    <a:pt x="3460" y="145"/>
                    <a:pt x="3453" y="146"/>
                  </a:cubicBezTo>
                  <a:lnTo>
                    <a:pt x="3394" y="158"/>
                  </a:lnTo>
                  <a:cubicBezTo>
                    <a:pt x="3322" y="169"/>
                    <a:pt x="3263" y="241"/>
                    <a:pt x="3275" y="312"/>
                  </a:cubicBezTo>
                  <a:cubicBezTo>
                    <a:pt x="3286" y="384"/>
                    <a:pt x="3346" y="443"/>
                    <a:pt x="3417" y="443"/>
                  </a:cubicBezTo>
                  <a:cubicBezTo>
                    <a:pt x="3429" y="443"/>
                    <a:pt x="3429" y="431"/>
                    <a:pt x="3441" y="431"/>
                  </a:cubicBezTo>
                  <a:lnTo>
                    <a:pt x="3501" y="431"/>
                  </a:lnTo>
                  <a:cubicBezTo>
                    <a:pt x="3572" y="419"/>
                    <a:pt x="3632" y="348"/>
                    <a:pt x="3620" y="265"/>
                  </a:cubicBezTo>
                  <a:cubicBezTo>
                    <a:pt x="3609" y="199"/>
                    <a:pt x="3548" y="144"/>
                    <a:pt x="3474" y="144"/>
                  </a:cubicBezTo>
                  <a:close/>
                  <a:moveTo>
                    <a:pt x="1465" y="205"/>
                  </a:moveTo>
                  <a:cubicBezTo>
                    <a:pt x="1393" y="205"/>
                    <a:pt x="1322" y="253"/>
                    <a:pt x="1310" y="336"/>
                  </a:cubicBezTo>
                  <a:cubicBezTo>
                    <a:pt x="1310" y="419"/>
                    <a:pt x="1370" y="479"/>
                    <a:pt x="1441" y="491"/>
                  </a:cubicBezTo>
                  <a:lnTo>
                    <a:pt x="1512" y="491"/>
                  </a:lnTo>
                  <a:cubicBezTo>
                    <a:pt x="1584" y="491"/>
                    <a:pt x="1655" y="431"/>
                    <a:pt x="1655" y="360"/>
                  </a:cubicBezTo>
                  <a:cubicBezTo>
                    <a:pt x="1655" y="288"/>
                    <a:pt x="1608" y="217"/>
                    <a:pt x="1524" y="205"/>
                  </a:cubicBezTo>
                  <a:close/>
                  <a:moveTo>
                    <a:pt x="2763" y="217"/>
                  </a:moveTo>
                  <a:cubicBezTo>
                    <a:pt x="2679" y="229"/>
                    <a:pt x="2620" y="300"/>
                    <a:pt x="2620" y="372"/>
                  </a:cubicBezTo>
                  <a:cubicBezTo>
                    <a:pt x="2632" y="443"/>
                    <a:pt x="2691" y="503"/>
                    <a:pt x="2763" y="503"/>
                  </a:cubicBezTo>
                  <a:lnTo>
                    <a:pt x="2834" y="503"/>
                  </a:lnTo>
                  <a:cubicBezTo>
                    <a:pt x="2905" y="491"/>
                    <a:pt x="2965" y="431"/>
                    <a:pt x="2965" y="348"/>
                  </a:cubicBezTo>
                  <a:cubicBezTo>
                    <a:pt x="2965" y="277"/>
                    <a:pt x="2894" y="217"/>
                    <a:pt x="2810" y="217"/>
                  </a:cubicBezTo>
                  <a:close/>
                  <a:moveTo>
                    <a:pt x="2108" y="241"/>
                  </a:moveTo>
                  <a:cubicBezTo>
                    <a:pt x="2036" y="241"/>
                    <a:pt x="1977" y="300"/>
                    <a:pt x="1965" y="372"/>
                  </a:cubicBezTo>
                  <a:cubicBezTo>
                    <a:pt x="1965" y="455"/>
                    <a:pt x="2036" y="515"/>
                    <a:pt x="2108" y="515"/>
                  </a:cubicBezTo>
                  <a:lnTo>
                    <a:pt x="2167" y="515"/>
                  </a:lnTo>
                  <a:cubicBezTo>
                    <a:pt x="2251" y="515"/>
                    <a:pt x="2310" y="455"/>
                    <a:pt x="2310" y="384"/>
                  </a:cubicBezTo>
                  <a:cubicBezTo>
                    <a:pt x="2310" y="300"/>
                    <a:pt x="2251" y="241"/>
                    <a:pt x="2167" y="2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221;p70">
              <a:extLst>
                <a:ext uri="{FF2B5EF4-FFF2-40B4-BE49-F238E27FC236}">
                  <a16:creationId xmlns:a16="http://schemas.microsoft.com/office/drawing/2014/main" id="{EA65862D-669F-884D-16D2-DC4B300951BD}"/>
                </a:ext>
              </a:extLst>
            </p:cNvPr>
            <p:cNvSpPr/>
            <p:nvPr/>
          </p:nvSpPr>
          <p:spPr>
            <a:xfrm>
              <a:off x="2779728" y="2712416"/>
              <a:ext cx="57009" cy="48441"/>
            </a:xfrm>
            <a:custGeom>
              <a:avLst/>
              <a:gdLst/>
              <a:ahLst/>
              <a:cxnLst/>
              <a:rect l="l" t="t" r="r" b="b"/>
              <a:pathLst>
                <a:path w="346" h="294" extrusionOk="0">
                  <a:moveTo>
                    <a:pt x="188" y="1"/>
                  </a:moveTo>
                  <a:cubicBezTo>
                    <a:pt x="173" y="1"/>
                    <a:pt x="158" y="3"/>
                    <a:pt x="144" y="8"/>
                  </a:cubicBezTo>
                  <a:lnTo>
                    <a:pt x="120" y="20"/>
                  </a:lnTo>
                  <a:cubicBezTo>
                    <a:pt x="36" y="44"/>
                    <a:pt x="1" y="127"/>
                    <a:pt x="24" y="198"/>
                  </a:cubicBezTo>
                  <a:cubicBezTo>
                    <a:pt x="48" y="258"/>
                    <a:pt x="96" y="294"/>
                    <a:pt x="155" y="294"/>
                  </a:cubicBezTo>
                  <a:cubicBezTo>
                    <a:pt x="179" y="294"/>
                    <a:pt x="191" y="294"/>
                    <a:pt x="203" y="282"/>
                  </a:cubicBezTo>
                  <a:lnTo>
                    <a:pt x="239" y="282"/>
                  </a:lnTo>
                  <a:cubicBezTo>
                    <a:pt x="310" y="258"/>
                    <a:pt x="346" y="175"/>
                    <a:pt x="322" y="103"/>
                  </a:cubicBezTo>
                  <a:cubicBezTo>
                    <a:pt x="303" y="37"/>
                    <a:pt x="246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99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27B2483E-1DD8-8684-739A-C8490751AB60}"/>
              </a:ext>
            </a:extLst>
          </p:cNvPr>
          <p:cNvGrpSpPr/>
          <p:nvPr/>
        </p:nvGrpSpPr>
        <p:grpSpPr>
          <a:xfrm>
            <a:off x="40779" y="0"/>
            <a:ext cx="9103221" cy="5203241"/>
            <a:chOff x="359326" y="236745"/>
            <a:chExt cx="8310781" cy="4795834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E23B266D-8D46-9E49-5454-FD500A460FD9}"/>
                </a:ext>
              </a:extLst>
            </p:cNvPr>
            <p:cNvSpPr/>
            <p:nvPr/>
          </p:nvSpPr>
          <p:spPr>
            <a:xfrm>
              <a:off x="359326" y="236745"/>
              <a:ext cx="8310781" cy="4740771"/>
            </a:xfrm>
            <a:prstGeom prst="roundRect">
              <a:avLst/>
            </a:prstGeom>
            <a:solidFill>
              <a:srgbClr val="FFFFFF">
                <a:alpha val="89000"/>
              </a:srgb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lgDash"/>
                </a:ln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6A08A74-C1BE-4B3F-C6B8-3616341C74AB}"/>
                </a:ext>
              </a:extLst>
            </p:cNvPr>
            <p:cNvSpPr txBox="1"/>
            <p:nvPr/>
          </p:nvSpPr>
          <p:spPr>
            <a:xfrm>
              <a:off x="682796" y="578832"/>
              <a:ext cx="7663840" cy="445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trưởng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khai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Sau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tỏa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….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khấu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kịch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buổi,đại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Ban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Linh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07118C33-8621-AD2A-1856-C0A189A146AE}"/>
              </a:ext>
            </a:extLst>
          </p:cNvPr>
          <p:cNvCxnSpPr>
            <a:cxnSpLocks/>
          </p:cNvCxnSpPr>
          <p:nvPr/>
        </p:nvCxnSpPr>
        <p:spPr>
          <a:xfrm>
            <a:off x="2818737" y="826025"/>
            <a:ext cx="586806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4B840097-7420-452C-D3D3-C3C10D880104}"/>
              </a:ext>
            </a:extLst>
          </p:cNvPr>
          <p:cNvCxnSpPr>
            <a:cxnSpLocks/>
          </p:cNvCxnSpPr>
          <p:nvPr/>
        </p:nvCxnSpPr>
        <p:spPr>
          <a:xfrm>
            <a:off x="584898" y="1261684"/>
            <a:ext cx="463803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3D969E7A-0FD9-7056-55BD-951721805500}"/>
              </a:ext>
            </a:extLst>
          </p:cNvPr>
          <p:cNvCxnSpPr>
            <a:cxnSpLocks/>
          </p:cNvCxnSpPr>
          <p:nvPr/>
        </p:nvCxnSpPr>
        <p:spPr>
          <a:xfrm>
            <a:off x="463813" y="2110520"/>
            <a:ext cx="272842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E9A14568-7550-3D90-8599-75B1503F0E22}"/>
              </a:ext>
            </a:extLst>
          </p:cNvPr>
          <p:cNvCxnSpPr>
            <a:cxnSpLocks/>
          </p:cNvCxnSpPr>
          <p:nvPr/>
        </p:nvCxnSpPr>
        <p:spPr>
          <a:xfrm>
            <a:off x="5951764" y="2114654"/>
            <a:ext cx="286082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5405AF4-2698-26CF-FD74-1F2ABCA86379}"/>
              </a:ext>
            </a:extLst>
          </p:cNvPr>
          <p:cNvCxnSpPr>
            <a:cxnSpLocks/>
          </p:cNvCxnSpPr>
          <p:nvPr/>
        </p:nvCxnSpPr>
        <p:spPr>
          <a:xfrm>
            <a:off x="1923841" y="2965556"/>
            <a:ext cx="368495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1A85A667-D5E6-9380-0444-8DB2E944644F}"/>
              </a:ext>
            </a:extLst>
          </p:cNvPr>
          <p:cNvCxnSpPr>
            <a:cxnSpLocks/>
          </p:cNvCxnSpPr>
          <p:nvPr/>
        </p:nvCxnSpPr>
        <p:spPr>
          <a:xfrm>
            <a:off x="4980214" y="3820793"/>
            <a:ext cx="362909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4330103-3AB4-BD9E-FB54-75B42D59CD1D}"/>
              </a:ext>
            </a:extLst>
          </p:cNvPr>
          <p:cNvCxnSpPr>
            <a:cxnSpLocks/>
          </p:cNvCxnSpPr>
          <p:nvPr/>
        </p:nvCxnSpPr>
        <p:spPr>
          <a:xfrm>
            <a:off x="584898" y="4297871"/>
            <a:ext cx="3725845" cy="11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56AEFF3B-019A-36D8-8530-7B7C47A617B9}"/>
              </a:ext>
            </a:extLst>
          </p:cNvPr>
          <p:cNvCxnSpPr>
            <a:cxnSpLocks/>
          </p:cNvCxnSpPr>
          <p:nvPr/>
        </p:nvCxnSpPr>
        <p:spPr>
          <a:xfrm>
            <a:off x="2024744" y="3399093"/>
            <a:ext cx="574212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1398E543-552D-F67F-627B-D88AC772A7F6}"/>
              </a:ext>
            </a:extLst>
          </p:cNvPr>
          <p:cNvCxnSpPr>
            <a:cxnSpLocks/>
          </p:cNvCxnSpPr>
          <p:nvPr/>
        </p:nvCxnSpPr>
        <p:spPr>
          <a:xfrm>
            <a:off x="6915150" y="1721119"/>
            <a:ext cx="18745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20">
            <a:extLst>
              <a:ext uri="{FF2B5EF4-FFF2-40B4-BE49-F238E27FC236}">
                <a16:creationId xmlns:a16="http://schemas.microsoft.com/office/drawing/2014/main" id="{9CC3EB50-66FC-4390-AA23-D6884D6EFA3B}"/>
              </a:ext>
            </a:extLst>
          </p:cNvPr>
          <p:cNvCxnSpPr>
            <a:cxnSpLocks/>
          </p:cNvCxnSpPr>
          <p:nvPr/>
        </p:nvCxnSpPr>
        <p:spPr>
          <a:xfrm>
            <a:off x="463813" y="2539094"/>
            <a:ext cx="720008" cy="35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7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5C00C29E-ADB0-2C7A-19A6-735E52BBBB95}"/>
              </a:ext>
            </a:extLst>
          </p:cNvPr>
          <p:cNvGrpSpPr/>
          <p:nvPr/>
        </p:nvGrpSpPr>
        <p:grpSpPr>
          <a:xfrm>
            <a:off x="4347275" y="0"/>
            <a:ext cx="4486626" cy="2324746"/>
            <a:chOff x="4688240" y="0"/>
            <a:chExt cx="4157422" cy="213004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688240" y="0"/>
              <a:ext cx="4157422" cy="2130048"/>
            </a:xfrm>
            <a:prstGeom prst="wedgeEllipseCallout">
              <a:avLst>
                <a:gd name="adj1" fmla="val 574"/>
                <a:gd name="adj2" fmla="val 7014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4779476" y="82296"/>
              <a:ext cx="40411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i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 đầu</a:t>
              </a:r>
              <a: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  <a:t>: giới thiệu </a:t>
              </a:r>
              <a:b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  <a:t>hội thi</a:t>
              </a:r>
            </a:p>
            <a:p>
              <a:pPr algn="ctr"/>
              <a: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i="1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 cuối</a:t>
              </a:r>
              <a:r>
                <a:rPr lang="en-US" sz="2800" i="1">
                  <a:latin typeface="Calibri" panose="020F0502020204030204" pitchFamily="34" charset="0"/>
                  <a:cs typeface="Calibri" panose="020F0502020204030204" pitchFamily="34" charset="0"/>
                </a:rPr>
                <a:t>: thông báo các hoạt động kết thúc hội thi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0888CE7-71CC-12CE-0DA0-F68118CBF331}"/>
              </a:ext>
            </a:extLst>
          </p:cNvPr>
          <p:cNvGrpSpPr/>
          <p:nvPr/>
        </p:nvGrpSpPr>
        <p:grpSpPr>
          <a:xfrm>
            <a:off x="0" y="0"/>
            <a:ext cx="3909448" cy="2130048"/>
            <a:chOff x="1522708" y="123987"/>
            <a:chExt cx="3909448" cy="2130048"/>
          </a:xfrm>
        </p:grpSpPr>
        <p:sp>
          <p:nvSpPr>
            <p:cNvPr id="2" name="Bong bóng Lời nói: Hình bầu dục 1">
              <a:extLst>
                <a:ext uri="{FF2B5EF4-FFF2-40B4-BE49-F238E27FC236}">
                  <a16:creationId xmlns:a16="http://schemas.microsoft.com/office/drawing/2014/main" id="{14913CF4-3769-343F-00F2-7BFDAEE2C70F}"/>
                </a:ext>
              </a:extLst>
            </p:cNvPr>
            <p:cNvSpPr/>
            <p:nvPr/>
          </p:nvSpPr>
          <p:spPr>
            <a:xfrm>
              <a:off x="1522708" y="123987"/>
              <a:ext cx="3909448" cy="2130048"/>
            </a:xfrm>
            <a:prstGeom prst="wedgeEllipseCallout">
              <a:avLst>
                <a:gd name="adj1" fmla="val -12310"/>
                <a:gd name="adj2" fmla="val 6213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FDDF584D-DB8F-3EA3-017E-09D3D2189178}"/>
                </a:ext>
              </a:extLst>
            </p:cNvPr>
            <p:cNvSpPr txBox="1"/>
            <p:nvPr/>
          </p:nvSpPr>
          <p:spPr>
            <a:xfrm>
              <a:off x="1859792" y="496513"/>
              <a:ext cx="35723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 đầu và câu cuối trong đoạn văn có tác dụng gì?</a:t>
              </a:r>
            </a:p>
          </p:txBody>
        </p:sp>
      </p:grp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722" y="1607948"/>
            <a:ext cx="4742484" cy="3793805"/>
          </a:xfrm>
          <a:prstGeom prst="rect">
            <a:avLst/>
          </a:prstGeom>
        </p:spPr>
      </p:pic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809930"/>
            <a:ext cx="4422187" cy="353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CD77385B-507A-6087-413A-C1D3E35B846E}"/>
              </a:ext>
            </a:extLst>
          </p:cNvPr>
          <p:cNvGrpSpPr/>
          <p:nvPr/>
        </p:nvGrpSpPr>
        <p:grpSpPr>
          <a:xfrm>
            <a:off x="2549471" y="201478"/>
            <a:ext cx="4866465" cy="2130048"/>
            <a:chOff x="0" y="0"/>
            <a:chExt cx="4866465" cy="2130048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70888CE7-71CC-12CE-0DA0-F68118CBF331}"/>
                </a:ext>
              </a:extLst>
            </p:cNvPr>
            <p:cNvGrpSpPr/>
            <p:nvPr/>
          </p:nvGrpSpPr>
          <p:grpSpPr>
            <a:xfrm>
              <a:off x="0" y="0"/>
              <a:ext cx="4866465" cy="2130048"/>
              <a:chOff x="1522708" y="123987"/>
              <a:chExt cx="4866465" cy="2130048"/>
            </a:xfrm>
          </p:grpSpPr>
          <p:sp>
            <p:nvSpPr>
              <p:cNvPr id="2" name="Bong bóng Lời nói: Hình bầu dục 1">
                <a:extLst>
                  <a:ext uri="{FF2B5EF4-FFF2-40B4-BE49-F238E27FC236}">
                    <a16:creationId xmlns:a16="http://schemas.microsoft.com/office/drawing/2014/main" id="{14913CF4-3769-343F-00F2-7BFDAEE2C70F}"/>
                  </a:ext>
                </a:extLst>
              </p:cNvPr>
              <p:cNvSpPr/>
              <p:nvPr/>
            </p:nvSpPr>
            <p:spPr>
              <a:xfrm>
                <a:off x="1522708" y="123987"/>
                <a:ext cx="3909448" cy="2130048"/>
              </a:xfrm>
              <a:prstGeom prst="wedgeEllipseCallout">
                <a:avLst>
                  <a:gd name="adj1" fmla="val -12310"/>
                  <a:gd name="adj2" fmla="val 62136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FDDF584D-DB8F-3EA3-017E-09D3D2189178}"/>
                  </a:ext>
                </a:extLst>
              </p:cNvPr>
              <p:cNvSpPr txBox="1"/>
              <p:nvPr/>
            </p:nvSpPr>
            <p:spPr>
              <a:xfrm>
                <a:off x="1673815" y="849142"/>
                <a:ext cx="471535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54652D53-25AA-71B5-F208-57C5FFE92F1A}"/>
                </a:ext>
              </a:extLst>
            </p:cNvPr>
            <p:cNvSpPr txBox="1"/>
            <p:nvPr/>
          </p:nvSpPr>
          <p:spPr>
            <a:xfrm>
              <a:off x="287849" y="372526"/>
              <a:ext cx="3333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từ ngữ nào giúp em nắm được trình tự các sự việc ?</a:t>
              </a:r>
              <a:endParaRPr lang="en-US" sz="2800" b="1">
                <a:solidFill>
                  <a:srgbClr val="FF0000"/>
                </a:solidFill>
              </a:endParaRPr>
            </a:p>
          </p:txBody>
        </p:sp>
      </p:grp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5617" y="1662192"/>
            <a:ext cx="4742484" cy="37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23B266D-8D46-9E49-5454-FD500A460FD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5552"/>
            </a:avLst>
          </a:prstGeom>
          <a:solidFill>
            <a:srgbClr val="FFFFFF">
              <a:alpha val="89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n>
                <a:solidFill>
                  <a:schemeClr val="tx1"/>
                </a:solidFill>
                <a:prstDash val="lgDash"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839E716A-CA4F-CCE5-A25A-389F3E25E705}"/>
              </a:ext>
            </a:extLst>
          </p:cNvPr>
          <p:cNvSpPr/>
          <p:nvPr/>
        </p:nvSpPr>
        <p:spPr>
          <a:xfrm>
            <a:off x="85241" y="395207"/>
            <a:ext cx="1976034" cy="472698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371C1FA-7D3D-44AE-577F-7259F5287548}"/>
              </a:ext>
            </a:extLst>
          </p:cNvPr>
          <p:cNvSpPr/>
          <p:nvPr/>
        </p:nvSpPr>
        <p:spPr>
          <a:xfrm>
            <a:off x="3781587" y="867905"/>
            <a:ext cx="1077132" cy="472698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6625EC5-9E78-38AC-BABC-7E3D9FAC87EB}"/>
              </a:ext>
            </a:extLst>
          </p:cNvPr>
          <p:cNvSpPr/>
          <p:nvPr/>
        </p:nvSpPr>
        <p:spPr>
          <a:xfrm>
            <a:off x="4649490" y="2960176"/>
            <a:ext cx="1480089" cy="472698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6A08A74-C1BE-4B3F-C6B8-3616341C74AB}"/>
              </a:ext>
            </a:extLst>
          </p:cNvPr>
          <p:cNvSpPr txBox="1"/>
          <p:nvPr/>
        </p:nvSpPr>
        <p:spPr>
          <a:xfrm>
            <a:off x="0" y="371147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khấu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buổi,đại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035510-DFC8-C060-6B55-3750158B8CC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973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03C7169-5E23-D7DF-3F45-6EBFB4E5BE87}"/>
              </a:ext>
            </a:extLst>
          </p:cNvPr>
          <p:cNvSpPr txBox="1"/>
          <p:nvPr/>
        </p:nvSpPr>
        <p:spPr>
          <a:xfrm>
            <a:off x="1514335" y="2679608"/>
            <a:ext cx="65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Đoạn văn viết về hội thi </a:t>
            </a:r>
            <a:r>
              <a:rPr 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Cuốn sách em yêu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B2A8B1D-52A5-57E1-F8C9-305D5E814022}"/>
              </a:ext>
            </a:extLst>
          </p:cNvPr>
          <p:cNvGrpSpPr/>
          <p:nvPr/>
        </p:nvGrpSpPr>
        <p:grpSpPr>
          <a:xfrm>
            <a:off x="179344" y="960040"/>
            <a:ext cx="9257670" cy="1085933"/>
            <a:chOff x="237826" y="506626"/>
            <a:chExt cx="9257670" cy="1085933"/>
          </a:xfrm>
        </p:grpSpPr>
        <p:sp>
          <p:nvSpPr>
            <p:cNvPr id="5" name="Hình chữ nhật: Góc Chéo Tròn 4">
              <a:extLst>
                <a:ext uri="{FF2B5EF4-FFF2-40B4-BE49-F238E27FC236}">
                  <a16:creationId xmlns:a16="http://schemas.microsoft.com/office/drawing/2014/main" id="{B507EB73-1F41-8DA3-2634-EB2B49B3ED1E}"/>
                </a:ext>
              </a:extLst>
            </p:cNvPr>
            <p:cNvSpPr/>
            <p:nvPr/>
          </p:nvSpPr>
          <p:spPr>
            <a:xfrm>
              <a:off x="1105337" y="506626"/>
              <a:ext cx="7148222" cy="1085933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tx1">
                <a:lumMod val="20000"/>
                <a:lumOff val="80000"/>
                <a:alpha val="73000"/>
              </a:schemeClr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8464C14-F19C-72FE-7B14-941E88CEA55F}"/>
                </a:ext>
              </a:extLst>
            </p:cNvPr>
            <p:cNvSpPr/>
            <p:nvPr/>
          </p:nvSpPr>
          <p:spPr>
            <a:xfrm>
              <a:off x="237826" y="534319"/>
              <a:ext cx="9257670" cy="95125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Đoạn văn viết về hội thi gì?</a:t>
              </a:r>
            </a:p>
          </p:txBody>
        </p:sp>
      </p:grp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B4EBDEFF-9605-0406-6E73-3E674FEB620B}"/>
              </a:ext>
            </a:extLst>
          </p:cNvPr>
          <p:cNvSpPr/>
          <p:nvPr/>
        </p:nvSpPr>
        <p:spPr>
          <a:xfrm>
            <a:off x="486964" y="2874360"/>
            <a:ext cx="8230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 descr="Ảnh có chứa văn bản, đồ họa véc-tơ, đồ chơi, búp bê&#10;&#10;Mô tả được tạo tự động">
            <a:extLst>
              <a:ext uri="{FF2B5EF4-FFF2-40B4-BE49-F238E27FC236}">
                <a16:creationId xmlns:a16="http://schemas.microsoft.com/office/drawing/2014/main" id="{87059191-697F-CD89-1F3F-612086A853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382"/>
            <a:ext cx="2996452" cy="2245718"/>
          </a:xfrm>
          <a:prstGeom prst="rect">
            <a:avLst/>
          </a:prstGeom>
        </p:spPr>
      </p:pic>
      <p:pic>
        <p:nvPicPr>
          <p:cNvPr id="18" name="Hình ảnh 17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0384877E-E1D3-6DD8-1E39-0B0D8A9446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39" b="42629" l="23338" r="77161">
                        <a14:foregroundMark x1="25537" y1="31034" x2="28736" y2="36082"/>
                        <a14:foregroundMark x1="23838" y1="34233" x2="23688" y2="31634"/>
                        <a14:foregroundMark x1="44278" y1="42629" x2="48826" y2="41529"/>
                        <a14:foregroundMark x1="39530" y1="22939" x2="42579" y2="23088"/>
                        <a14:foregroundMark x1="71514" y1="31634" x2="75212" y2="34233"/>
                        <a14:foregroundMark x1="23388" y1="33933" x2="23388" y2="32234"/>
                        <a14:foregroundMark x1="77161" y1="35282" x2="76712" y2="34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21255" r="22214" b="55867"/>
          <a:stretch/>
        </p:blipFill>
        <p:spPr>
          <a:xfrm>
            <a:off x="3144183" y="3862897"/>
            <a:ext cx="3327991" cy="1387985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B509C9E-BACA-B1D5-5D10-08930D5C25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7367" b="32340"/>
          <a:stretch/>
        </p:blipFill>
        <p:spPr>
          <a:xfrm>
            <a:off x="7159059" y="3961252"/>
            <a:ext cx="2160689" cy="126706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57EB45F-895F-BC05-BD8E-650B554248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7367" b="32340"/>
          <a:stretch/>
        </p:blipFill>
        <p:spPr>
          <a:xfrm>
            <a:off x="-181847" y="3913347"/>
            <a:ext cx="2160689" cy="126706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053AD729-74F8-8EBD-2685-65C927F84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8" b="94340" l="9998" r="89978">
                        <a14:foregroundMark x1="37816" y1="10873" x2="45564" y2="13730"/>
                        <a14:foregroundMark x1="30592" y1="15158" x2="45714" y2="7142"/>
                        <a14:foregroundMark x1="45714" y1="7142" x2="58135" y2="16051"/>
                        <a14:foregroundMark x1="58135" y1="16051" x2="41515" y2="9302"/>
                        <a14:foregroundMark x1="41515" y1="9302" x2="39065" y2="5713"/>
                        <a14:foregroundMark x1="37566" y1="4821" x2="47313" y2="3928"/>
                        <a14:foregroundMark x1="43814" y1="88270" x2="47313" y2="93448"/>
                        <a14:foregroundMark x1="41065" y1="90234" x2="50562" y2="94340"/>
                        <a14:foregroundMark x1="49313" y1="87913" x2="48313" y2="93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1833" y="753090"/>
            <a:ext cx="1146488" cy="16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035510-DFC8-C060-6B55-3750158B8CC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973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36AF786-7431-9E6A-D8AD-497C5D0F1835}"/>
              </a:ext>
            </a:extLst>
          </p:cNvPr>
          <p:cNvSpPr txBox="1"/>
          <p:nvPr/>
        </p:nvSpPr>
        <p:spPr>
          <a:xfrm>
            <a:off x="673395" y="1311350"/>
            <a:ext cx="8698517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hiệu trưởng đọc diễn văn khai mạc và thể lệ hội thi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 viết cảm nghĩ về cuốn sách đã đọc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 vẽ trang trí bìa sách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 gia diễn kịch, đóng hoạt cảnh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Giám khảo chấm điểm và sản phẩm được trưng bày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bố kết quả, trao giải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2F75FC42-63EC-F7AC-04E5-141906C26E90}"/>
              </a:ext>
            </a:extLst>
          </p:cNvPr>
          <p:cNvGrpSpPr/>
          <p:nvPr/>
        </p:nvGrpSpPr>
        <p:grpSpPr>
          <a:xfrm>
            <a:off x="1157231" y="0"/>
            <a:ext cx="7148222" cy="1443737"/>
            <a:chOff x="1095036" y="448673"/>
            <a:chExt cx="7148222" cy="1443737"/>
          </a:xfrm>
        </p:grpSpPr>
        <p:sp>
          <p:nvSpPr>
            <p:cNvPr id="14" name="Hình chữ nhật: Góc Chéo Tròn 13">
              <a:extLst>
                <a:ext uri="{FF2B5EF4-FFF2-40B4-BE49-F238E27FC236}">
                  <a16:creationId xmlns:a16="http://schemas.microsoft.com/office/drawing/2014/main" id="{408F8AE9-8269-BCEA-AED1-88DB82B938C7}"/>
                </a:ext>
              </a:extLst>
            </p:cNvPr>
            <p:cNvSpPr/>
            <p:nvPr/>
          </p:nvSpPr>
          <p:spPr>
            <a:xfrm>
              <a:off x="1095036" y="448673"/>
              <a:ext cx="7148222" cy="144373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2">
                <a:lumMod val="90000"/>
                <a:alpha val="7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ình chữ nhật: Góc Chéo Tròn 1">
              <a:extLst>
                <a:ext uri="{FF2B5EF4-FFF2-40B4-BE49-F238E27FC236}">
                  <a16:creationId xmlns:a16="http://schemas.microsoft.com/office/drawing/2014/main" id="{2154ED86-8CCA-CE99-E676-F774954D07F8}"/>
                </a:ext>
              </a:extLst>
            </p:cNvPr>
            <p:cNvSpPr/>
            <p:nvPr/>
          </p:nvSpPr>
          <p:spPr>
            <a:xfrm>
              <a:off x="1324030" y="647991"/>
              <a:ext cx="6690233" cy="1045100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6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4CF3E635-B3B6-FF1F-B8A4-FE624AD5F1CC}"/>
              </a:ext>
            </a:extLst>
          </p:cNvPr>
          <p:cNvSpPr/>
          <p:nvPr/>
        </p:nvSpPr>
        <p:spPr>
          <a:xfrm>
            <a:off x="1752361" y="357552"/>
            <a:ext cx="6129804" cy="7441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13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035510-DFC8-C060-6B55-3750158B8CC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973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8DCB3430-C977-A7AE-2B41-EE345D57FA41}"/>
              </a:ext>
            </a:extLst>
          </p:cNvPr>
          <p:cNvGrpSpPr/>
          <p:nvPr/>
        </p:nvGrpSpPr>
        <p:grpSpPr>
          <a:xfrm>
            <a:off x="1157231" y="0"/>
            <a:ext cx="7148222" cy="1443737"/>
            <a:chOff x="1095036" y="448673"/>
            <a:chExt cx="7148222" cy="1443737"/>
          </a:xfrm>
        </p:grpSpPr>
        <p:sp>
          <p:nvSpPr>
            <p:cNvPr id="5" name="Hình chữ nhật: Góc Chéo Tròn 4">
              <a:extLst>
                <a:ext uri="{FF2B5EF4-FFF2-40B4-BE49-F238E27FC236}">
                  <a16:creationId xmlns:a16="http://schemas.microsoft.com/office/drawing/2014/main" id="{13DE9D4C-F00C-0304-4656-AC560FB8C975}"/>
                </a:ext>
              </a:extLst>
            </p:cNvPr>
            <p:cNvSpPr/>
            <p:nvPr/>
          </p:nvSpPr>
          <p:spPr>
            <a:xfrm>
              <a:off x="1095036" y="448673"/>
              <a:ext cx="7148222" cy="144373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5">
                <a:alpha val="7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ình chữ nhật: Góc Chéo Tròn 5">
              <a:extLst>
                <a:ext uri="{FF2B5EF4-FFF2-40B4-BE49-F238E27FC236}">
                  <a16:creationId xmlns:a16="http://schemas.microsoft.com/office/drawing/2014/main" id="{F7FC0404-89A5-3542-F907-22D93E4350D9}"/>
                </a:ext>
              </a:extLst>
            </p:cNvPr>
            <p:cNvSpPr/>
            <p:nvPr/>
          </p:nvSpPr>
          <p:spPr>
            <a:xfrm>
              <a:off x="1324030" y="647991"/>
              <a:ext cx="6690233" cy="1045100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FD2C0C3-9934-5CB3-CCE4-A3917BAF6D21}"/>
              </a:ext>
            </a:extLst>
          </p:cNvPr>
          <p:cNvSpPr/>
          <p:nvPr/>
        </p:nvSpPr>
        <p:spPr>
          <a:xfrm>
            <a:off x="1386225" y="269133"/>
            <a:ext cx="6535483" cy="8557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Câu đầu và câu cuối trong đoạn văn có tác dụng gì?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D145922-23CB-DE22-F31D-5E3E0C225E2A}"/>
              </a:ext>
            </a:extLst>
          </p:cNvPr>
          <p:cNvSpPr txBox="1"/>
          <p:nvPr/>
        </p:nvSpPr>
        <p:spPr>
          <a:xfrm>
            <a:off x="632882" y="4137634"/>
            <a:ext cx="767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Đúng tám giờ, sau đó, cuối buổi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8913BF-B5FC-15AB-DC9D-B625C9463BF1}"/>
              </a:ext>
            </a:extLst>
          </p:cNvPr>
          <p:cNvSpPr txBox="1"/>
          <p:nvPr/>
        </p:nvSpPr>
        <p:spPr>
          <a:xfrm>
            <a:off x="567254" y="1540472"/>
            <a:ext cx="866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Câu đầu: giới thiệu hội thi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Câu cuối: thông báo các hoạt động kết thúc hội thi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E57D7BD-A971-9AA7-DCBC-56D9BFB9C4B3}"/>
              </a:ext>
            </a:extLst>
          </p:cNvPr>
          <p:cNvGrpSpPr/>
          <p:nvPr/>
        </p:nvGrpSpPr>
        <p:grpSpPr>
          <a:xfrm>
            <a:off x="1079855" y="2494579"/>
            <a:ext cx="7148222" cy="1443737"/>
            <a:chOff x="1095036" y="448673"/>
            <a:chExt cx="7148222" cy="1443737"/>
          </a:xfrm>
        </p:grpSpPr>
        <p:sp>
          <p:nvSpPr>
            <p:cNvPr id="12" name="Hình chữ nhật: Góc Chéo Tròn 11">
              <a:extLst>
                <a:ext uri="{FF2B5EF4-FFF2-40B4-BE49-F238E27FC236}">
                  <a16:creationId xmlns:a16="http://schemas.microsoft.com/office/drawing/2014/main" id="{A9659188-185A-0FA5-4E87-AF1878217486}"/>
                </a:ext>
              </a:extLst>
            </p:cNvPr>
            <p:cNvSpPr/>
            <p:nvPr/>
          </p:nvSpPr>
          <p:spPr>
            <a:xfrm>
              <a:off x="1095036" y="448673"/>
              <a:ext cx="7148222" cy="144373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3">
                <a:lumMod val="20000"/>
                <a:lumOff val="80000"/>
                <a:alpha val="7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: Góc Chéo Tròn 13">
              <a:extLst>
                <a:ext uri="{FF2B5EF4-FFF2-40B4-BE49-F238E27FC236}">
                  <a16:creationId xmlns:a16="http://schemas.microsoft.com/office/drawing/2014/main" id="{1C3B413F-565A-43BE-C1D7-5909E63F4E47}"/>
                </a:ext>
              </a:extLst>
            </p:cNvPr>
            <p:cNvSpPr/>
            <p:nvPr/>
          </p:nvSpPr>
          <p:spPr>
            <a:xfrm>
              <a:off x="1324030" y="647991"/>
              <a:ext cx="6690233" cy="1045100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accent6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72E884C-3420-C25A-EA2D-78B32BFD5F2F}"/>
              </a:ext>
            </a:extLst>
          </p:cNvPr>
          <p:cNvSpPr/>
          <p:nvPr/>
        </p:nvSpPr>
        <p:spPr>
          <a:xfrm>
            <a:off x="1603228" y="2784890"/>
            <a:ext cx="5937544" cy="8557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Những từ ngữ nào giúp em nắm được trình tự các sự việc ?</a:t>
            </a:r>
          </a:p>
        </p:txBody>
      </p:sp>
    </p:spTree>
    <p:extLst>
      <p:ext uri="{BB962C8B-B14F-4D97-AF65-F5344CB8AC3E}">
        <p14:creationId xmlns:p14="http://schemas.microsoft.com/office/powerpoint/2010/main" val="31128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Vẽ Tay Bảng Hiệu Cỏ Minh Họa Cỏ Xanh Bảng Hiệu PNG , Ký Tên, Khẩu  Hiệu, Thảm Cỏ Xanh PNG miễn phí tải tập tin PSDComment và Vector">
            <a:extLst>
              <a:ext uri="{FF2B5EF4-FFF2-40B4-BE49-F238E27FC236}">
                <a16:creationId xmlns:a16="http://schemas.microsoft.com/office/drawing/2014/main" id="{E61D7531-85FC-710E-69CA-650E74317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44" l="10000" r="90000">
                        <a14:foregroundMark x1="37969" y1="87656" x2="42969" y2="90156"/>
                        <a14:foregroundMark x1="37188" y1="82188" x2="38594" y2="83438"/>
                        <a14:foregroundMark x1="47969" y1="92344" x2="56094" y2="9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1101348" y="852406"/>
            <a:ext cx="6725296" cy="45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0E145BF-E5D2-F746-6B2A-C8BA57383FC0}"/>
              </a:ext>
            </a:extLst>
          </p:cNvPr>
          <p:cNvSpPr txBox="1"/>
          <p:nvPr/>
        </p:nvSpPr>
        <p:spPr>
          <a:xfrm>
            <a:off x="2107770" y="1821049"/>
            <a:ext cx="4324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Hoạt 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động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2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2</a:t>
            </a:r>
            <a:endParaRPr lang="en-US" sz="5600">
              <a:ln w="38100">
                <a:solidFill>
                  <a:srgbClr val="FFFFFF"/>
                </a:solidFill>
              </a:ln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0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EB70917E-1EC5-D4ED-E92B-79099E80E61E}"/>
              </a:ext>
            </a:extLst>
          </p:cNvPr>
          <p:cNvGrpSpPr/>
          <p:nvPr/>
        </p:nvGrpSpPr>
        <p:grpSpPr>
          <a:xfrm>
            <a:off x="-65868" y="93541"/>
            <a:ext cx="9144000" cy="5190891"/>
            <a:chOff x="-65868" y="93541"/>
            <a:chExt cx="9144000" cy="5190891"/>
          </a:xfrm>
        </p:grpSpPr>
        <p:pic>
          <p:nvPicPr>
            <p:cNvPr id="10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7E83B649-63D2-2FDB-0969-80D2C535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9742" y="93541"/>
              <a:ext cx="6908535" cy="3577098"/>
            </a:xfrm>
            <a:prstGeom prst="rect">
              <a:avLst/>
            </a:prstGeom>
          </p:spPr>
        </p:pic>
        <p:pic>
          <p:nvPicPr>
            <p:cNvPr id="5" name="Hình ảnh 4" descr="Ảnh có chứa văn bản, bảng trắng&#10;&#10;Mô tả được tạo tự động">
              <a:extLst>
                <a:ext uri="{FF2B5EF4-FFF2-40B4-BE49-F238E27FC236}">
                  <a16:creationId xmlns:a16="http://schemas.microsoft.com/office/drawing/2014/main" id="{1401865D-17C0-61DE-CD9C-94D21452C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5" b="96147" l="4156" r="94866">
                          <a14:foregroundMark x1="18826" y1="29908" x2="19967" y2="28257"/>
                          <a14:foregroundMark x1="82396" y1="82202" x2="82804" y2="88440"/>
                          <a14:foregroundMark x1="82559" y1="94312" x2="83945" y2="94312"/>
                          <a14:foregroundMark x1="75224" y1="96147" x2="77751" y2="92110"/>
                          <a14:foregroundMark x1="91198" y1="69541" x2="91932" y2="81101"/>
                          <a14:foregroundMark x1="88101" y1="84771" x2="90791" y2="88807"/>
                          <a14:foregroundMark x1="86634" y1="91376" x2="93073" y2="90642"/>
                          <a14:foregroundMark x1="94866" y1="92661" x2="93236" y2="76147"/>
                          <a14:foregroundMark x1="71231" y1="47156" x2="75306" y2="56881"/>
                          <a14:foregroundMark x1="74491" y1="60550" x2="78647" y2="63486"/>
                          <a14:foregroundMark x1="78647" y1="55780" x2="81744" y2="62936"/>
                          <a14:foregroundMark x1="78566" y1="50642" x2="84515" y2="60734"/>
                          <a14:foregroundMark x1="5060" y1="68108" x2="10187" y2="81835"/>
                          <a14:foregroundMark x1="8068" y1="65505" x2="8150" y2="84220"/>
                          <a14:foregroundMark x1="8150" y1="84220" x2="8150" y2="84220"/>
                          <a14:foregroundMark x1="7987" y1="72477" x2="13692" y2="84771"/>
                          <a14:foregroundMark x1="13692" y1="84771" x2="13692" y2="84771"/>
                          <a14:foregroundMark x1="7009" y1="64037" x2="8639" y2="70826"/>
                          <a14:foregroundMark x1="7579" y1="69174" x2="9046" y2="61284"/>
                          <a14:foregroundMark x1="7579" y1="71743" x2="10758" y2="65321"/>
                          <a14:foregroundMark x1="8313" y1="67706" x2="8313" y2="70459"/>
                          <a14:foregroundMark x1="75958" y1="62569" x2="80033" y2="62569"/>
                          <a14:foregroundMark x1="76773" y1="68073" x2="79951" y2="68807"/>
                          <a14:foregroundMark x1="26243" y1="28807" x2="27139" y2="29908"/>
                          <a14:foregroundMark x1="26976" y1="30642" x2="27219" y2="31007"/>
                          <a14:foregroundMark x1="77017" y1="53945" x2="77669" y2="53211"/>
                          <a14:foregroundMark x1="74246" y1="51193" x2="73594" y2="49725"/>
                          <a14:foregroundMark x1="33415" y1="41101" x2="34719" y2="38716"/>
                          <a14:foregroundMark x1="34800" y1="38532" x2="35208" y2="37798"/>
                          <a14:foregroundMark x1="35289" y1="37798" x2="35452" y2="37615"/>
                          <a14:backgroundMark x1="4401" y1="65872" x2="4727" y2="67339"/>
                          <a14:backgroundMark x1="3993" y1="65688" x2="4808" y2="68440"/>
                          <a14:backgroundMark x1="8883" y1="61101" x2="9454" y2="61468"/>
                          <a14:backgroundMark x1="83863" y1="65872" x2="84352" y2="66789"/>
                          <a14:backgroundMark x1="88916" y1="14862" x2="89161" y2="15963"/>
                          <a14:backgroundMark x1="84189" y1="12477" x2="87123" y2="16697"/>
                          <a14:backgroundMark x1="88101" y1="15596" x2="90302" y2="20000"/>
                          <a14:backgroundMark x1="88998" y1="13394" x2="90628" y2="18165"/>
                          <a14:backgroundMark x1="90791" y1="20183" x2="89976" y2="21835"/>
                          <a14:backgroundMark x1="87694" y1="13578" x2="88672" y2="13945"/>
                          <a14:backgroundMark x1="88427" y1="13211" x2="88427" y2="13211"/>
                          <a14:backgroundMark x1="86634" y1="19450" x2="86634" y2="19450"/>
                          <a14:backgroundMark x1="86879" y1="18532" x2="86064" y2="18532"/>
                          <a14:backgroundMark x1="40179" y1="22752" x2="42624" y2="49541"/>
                          <a14:backgroundMark x1="41646" y1="56514" x2="45151" y2="73211"/>
                          <a14:backgroundMark x1="43195" y1="53211" x2="50122" y2="72661"/>
                          <a14:backgroundMark x1="45803" y1="40000" x2="63244" y2="38716"/>
                          <a14:backgroundMark x1="48818" y1="48624" x2="47433" y2="71376"/>
                          <a14:backgroundMark x1="36430" y1="68991" x2="43847" y2="69358"/>
                          <a14:backgroundMark x1="47596" y1="62936" x2="56642" y2="65138"/>
                          <a14:backgroundMark x1="47514" y1="58716" x2="53871" y2="66789"/>
                          <a14:backgroundMark x1="48737" y1="57982" x2="54931" y2="67890"/>
                          <a14:backgroundMark x1="54931" y1="67890" x2="55012" y2="67890"/>
                          <a14:backgroundMark x1="53871" y1="70275" x2="58354" y2="63303"/>
                          <a14:backgroundMark x1="56153" y1="62752" x2="67645" y2="65321"/>
                          <a14:backgroundMark x1="53301" y1="32477" x2="60880" y2="32477"/>
                          <a14:backgroundMark x1="60880" y1="32477" x2="66830" y2="31376"/>
                          <a14:backgroundMark x1="66830" y1="31376" x2="66830" y2="31376"/>
                          <a14:backgroundMark x1="35970" y1="35237" x2="47922" y2="44404"/>
                          <a14:backgroundMark x1="35689" y1="35022" x2="35914" y2="35195"/>
                          <a14:backgroundMark x1="33089" y1="33028" x2="35662" y2="35001"/>
                          <a14:backgroundMark x1="46536" y1="46422" x2="49633" y2="54495"/>
                          <a14:backgroundMark x1="44010" y1="43486" x2="47270" y2="49908"/>
                          <a14:backgroundMark x1="29747" y1="16514" x2="34882" y2="15596"/>
                          <a14:backgroundMark x1="27710" y1="17248" x2="28117" y2="24954"/>
                          <a14:backgroundMark x1="34719" y1="15596" x2="51100" y2="17982"/>
                          <a14:backgroundMark x1="51100" y1="17982" x2="59413" y2="15046"/>
                          <a14:backgroundMark x1="63407" y1="15963" x2="76528" y2="16330"/>
                          <a14:backgroundMark x1="30399" y1="90459" x2="57620" y2="83670"/>
                          <a14:backgroundMark x1="45477" y1="88991" x2="65118" y2="86972"/>
                          <a14:backgroundMark x1="65118" y1="86972" x2="65444" y2="86972"/>
                          <a14:backgroundMark x1="62673" y1="88624" x2="74898" y2="88073"/>
                          <a14:backgroundMark x1="27954" y1="58532" x2="28280" y2="61468"/>
                          <a14:backgroundMark x1="27791" y1="65872" x2="28280" y2="70642"/>
                          <a14:backgroundMark x1="28199" y1="30642" x2="28280" y2="31743"/>
                          <a14:backgroundMark x1="27139" y1="80367" x2="27139" y2="84037"/>
                          <a14:backgroundMark x1="26650" y1="87339" x2="26813" y2="85688"/>
                          <a14:backgroundMark x1="26895" y1="87339" x2="26895" y2="84037"/>
                          <a14:backgroundMark x1="26895" y1="83119" x2="26976" y2="80734"/>
                          <a14:backgroundMark x1="27139" y1="80000" x2="26976" y2="78532"/>
                          <a14:backgroundMark x1="75713" y1="80000" x2="75224" y2="75780"/>
                          <a14:backgroundMark x1="75550" y1="76514" x2="75306" y2="69174"/>
                          <a14:backgroundMark x1="75550" y1="69541" x2="75550" y2="68073"/>
                          <a14:backgroundMark x1="75713" y1="47890" x2="75713" y2="50092"/>
                          <a14:backgroundMark x1="74654" y1="45321" x2="74980" y2="46422"/>
                          <a14:backgroundMark x1="74817" y1="49908" x2="75143" y2="50275"/>
                          <a14:backgroundMark x1="32111" y1="34128" x2="33333" y2="33945"/>
                          <a14:backgroundMark x1="35289" y1="40000" x2="35860" y2="37982"/>
                          <a14:backgroundMark x1="35543" y1="37202" x2="35941" y2="36697"/>
                          <a14:backgroundMark x1="35452" y1="37798" x2="36267" y2="37064"/>
                          <a14:backgroundMark x1="76691" y1="51560" x2="77099" y2="517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5868" y="1222916"/>
              <a:ext cx="9144000" cy="4061516"/>
            </a:xfrm>
            <a:prstGeom prst="rect">
              <a:avLst/>
            </a:prstGeom>
          </p:spPr>
        </p:pic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04AC81-B81C-EB05-26E9-CFFE0AD5036C}"/>
              </a:ext>
            </a:extLst>
          </p:cNvPr>
          <p:cNvSpPr txBox="1"/>
          <p:nvPr/>
        </p:nvSpPr>
        <p:spPr>
          <a:xfrm>
            <a:off x="1875295" y="996740"/>
            <a:ext cx="5711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#9Slide05 SVNClementine" panose="020F0502020204030203" pitchFamily="34" charset="0"/>
              </a:rPr>
              <a:t>Tìm ý cho đoạn văn thuật lại một ngày hội em đã </a:t>
            </a:r>
            <a:br>
              <a:rPr lang="en-US" sz="4000">
                <a:solidFill>
                  <a:srgbClr val="FFFFFF"/>
                </a:solidFill>
                <a:latin typeface="#9Slide05 SVNClementine" panose="020F0502020204030203" pitchFamily="34" charset="0"/>
              </a:rPr>
            </a:br>
            <a:r>
              <a:rPr lang="en-US" sz="4000">
                <a:solidFill>
                  <a:srgbClr val="FFFFFF"/>
                </a:solidFill>
                <a:latin typeface="#9Slide05 SVNClementine" panose="020F0502020204030203" pitchFamily="34" charset="0"/>
              </a:rPr>
              <a:t>chứng kiến </a:t>
            </a:r>
          </a:p>
        </p:txBody>
      </p:sp>
    </p:spTree>
    <p:extLst>
      <p:ext uri="{BB962C8B-B14F-4D97-AF65-F5344CB8AC3E}">
        <p14:creationId xmlns:p14="http://schemas.microsoft.com/office/powerpoint/2010/main" val="1440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F0CCE54-8B92-382A-FDED-281D2943BF45}"/>
              </a:ext>
            </a:extLst>
          </p:cNvPr>
          <p:cNvSpPr/>
          <p:nvPr/>
        </p:nvSpPr>
        <p:spPr>
          <a:xfrm>
            <a:off x="185980" y="103645"/>
            <a:ext cx="8764291" cy="4936210"/>
          </a:xfrm>
          <a:prstGeom prst="roundRect">
            <a:avLst>
              <a:gd name="adj" fmla="val 11016"/>
            </a:avLst>
          </a:prstGeom>
          <a:solidFill>
            <a:srgbClr val="FFFFFF">
              <a:alpha val="89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86FA39B-3316-A7C2-8FD4-F96EFF242280}"/>
              </a:ext>
            </a:extLst>
          </p:cNvPr>
          <p:cNvSpPr/>
          <p:nvPr/>
        </p:nvSpPr>
        <p:spPr>
          <a:xfrm>
            <a:off x="2301497" y="0"/>
            <a:ext cx="4928462" cy="1014133"/>
          </a:xfrm>
          <a:custGeom>
            <a:avLst/>
            <a:gdLst>
              <a:gd name="connsiteX0" fmla="*/ 0 w 4928462"/>
              <a:gd name="connsiteY0" fmla="*/ 169026 h 1014133"/>
              <a:gd name="connsiteX1" fmla="*/ 169026 w 4928462"/>
              <a:gd name="connsiteY1" fmla="*/ 0 h 1014133"/>
              <a:gd name="connsiteX2" fmla="*/ 4759436 w 4928462"/>
              <a:gd name="connsiteY2" fmla="*/ 0 h 1014133"/>
              <a:gd name="connsiteX3" fmla="*/ 4928462 w 4928462"/>
              <a:gd name="connsiteY3" fmla="*/ 169026 h 1014133"/>
              <a:gd name="connsiteX4" fmla="*/ 4928462 w 4928462"/>
              <a:gd name="connsiteY4" fmla="*/ 845107 h 1014133"/>
              <a:gd name="connsiteX5" fmla="*/ 4759436 w 4928462"/>
              <a:gd name="connsiteY5" fmla="*/ 1014133 h 1014133"/>
              <a:gd name="connsiteX6" fmla="*/ 169026 w 4928462"/>
              <a:gd name="connsiteY6" fmla="*/ 1014133 h 1014133"/>
              <a:gd name="connsiteX7" fmla="*/ 0 w 4928462"/>
              <a:gd name="connsiteY7" fmla="*/ 845107 h 1014133"/>
              <a:gd name="connsiteX8" fmla="*/ 0 w 4928462"/>
              <a:gd name="connsiteY8" fmla="*/ 169026 h 101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462" h="1014133" fill="none" extrusionOk="0">
                <a:moveTo>
                  <a:pt x="0" y="169026"/>
                </a:moveTo>
                <a:cubicBezTo>
                  <a:pt x="1805" y="74455"/>
                  <a:pt x="74529" y="-3311"/>
                  <a:pt x="169026" y="0"/>
                </a:cubicBezTo>
                <a:cubicBezTo>
                  <a:pt x="1995974" y="-14397"/>
                  <a:pt x="3216670" y="52518"/>
                  <a:pt x="4759436" y="0"/>
                </a:cubicBezTo>
                <a:cubicBezTo>
                  <a:pt x="4857341" y="9178"/>
                  <a:pt x="4933795" y="87558"/>
                  <a:pt x="4928462" y="169026"/>
                </a:cubicBezTo>
                <a:cubicBezTo>
                  <a:pt x="4964380" y="330780"/>
                  <a:pt x="4968510" y="630409"/>
                  <a:pt x="4928462" y="845107"/>
                </a:cubicBezTo>
                <a:cubicBezTo>
                  <a:pt x="4936332" y="939004"/>
                  <a:pt x="4862711" y="1026695"/>
                  <a:pt x="4759436" y="1014133"/>
                </a:cubicBezTo>
                <a:cubicBezTo>
                  <a:pt x="2958345" y="1141604"/>
                  <a:pt x="2064952" y="1002570"/>
                  <a:pt x="169026" y="1014133"/>
                </a:cubicBezTo>
                <a:cubicBezTo>
                  <a:pt x="88004" y="1015538"/>
                  <a:pt x="965" y="955330"/>
                  <a:pt x="0" y="845107"/>
                </a:cubicBezTo>
                <a:cubicBezTo>
                  <a:pt x="12870" y="767406"/>
                  <a:pt x="52292" y="378916"/>
                  <a:pt x="0" y="169026"/>
                </a:cubicBezTo>
                <a:close/>
              </a:path>
              <a:path w="4928462" h="1014133" stroke="0" extrusionOk="0">
                <a:moveTo>
                  <a:pt x="0" y="169026"/>
                </a:moveTo>
                <a:cubicBezTo>
                  <a:pt x="-4463" y="62094"/>
                  <a:pt x="65048" y="-2117"/>
                  <a:pt x="169026" y="0"/>
                </a:cubicBezTo>
                <a:cubicBezTo>
                  <a:pt x="1009868" y="-148340"/>
                  <a:pt x="3531863" y="-165001"/>
                  <a:pt x="4759436" y="0"/>
                </a:cubicBezTo>
                <a:cubicBezTo>
                  <a:pt x="4866076" y="-3745"/>
                  <a:pt x="4929073" y="77535"/>
                  <a:pt x="4928462" y="169026"/>
                </a:cubicBezTo>
                <a:cubicBezTo>
                  <a:pt x="4959146" y="495408"/>
                  <a:pt x="4982231" y="665660"/>
                  <a:pt x="4928462" y="845107"/>
                </a:cubicBezTo>
                <a:cubicBezTo>
                  <a:pt x="4926353" y="936330"/>
                  <a:pt x="4858126" y="1021927"/>
                  <a:pt x="4759436" y="1014133"/>
                </a:cubicBezTo>
                <a:cubicBezTo>
                  <a:pt x="3185827" y="946733"/>
                  <a:pt x="1202823" y="1083305"/>
                  <a:pt x="169026" y="1014133"/>
                </a:cubicBezTo>
                <a:cubicBezTo>
                  <a:pt x="68959" y="1017172"/>
                  <a:pt x="1416" y="950354"/>
                  <a:pt x="0" y="845107"/>
                </a:cubicBezTo>
                <a:cubicBezTo>
                  <a:pt x="4843" y="703293"/>
                  <a:pt x="43323" y="257630"/>
                  <a:pt x="0" y="1690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ngày hội diễn ra ở Việt Nam</a:t>
            </a:r>
          </a:p>
        </p:txBody>
      </p:sp>
      <p:pic>
        <p:nvPicPr>
          <p:cNvPr id="1028" name="Picture 4" descr="Kể về lễ hội trung thu chọn lọc hay nhất - Văn học">
            <a:extLst>
              <a:ext uri="{FF2B5EF4-FFF2-40B4-BE49-F238E27FC236}">
                <a16:creationId xmlns:a16="http://schemas.microsoft.com/office/drawing/2014/main" id="{AE26214D-45A3-211A-4266-35AD1230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6" y="1363852"/>
            <a:ext cx="2605713" cy="22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ECA2A15A-9C5F-BCA5-66A8-700E5E448FF0}"/>
              </a:ext>
            </a:extLst>
          </p:cNvPr>
          <p:cNvGrpSpPr/>
          <p:nvPr/>
        </p:nvGrpSpPr>
        <p:grpSpPr>
          <a:xfrm>
            <a:off x="437826" y="3690990"/>
            <a:ext cx="2470104" cy="896508"/>
            <a:chOff x="573436" y="3812583"/>
            <a:chExt cx="2470104" cy="896508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D241E9C-B12F-E94B-9E56-2ABDFF7C7D08}"/>
                </a:ext>
              </a:extLst>
            </p:cNvPr>
            <p:cNvSpPr/>
            <p:nvPr/>
          </p:nvSpPr>
          <p:spPr>
            <a:xfrm>
              <a:off x="573437" y="3812583"/>
              <a:ext cx="2470103" cy="68967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83EC69B2-A517-AE2F-8605-2B60F3E9A667}"/>
                </a:ext>
              </a:extLst>
            </p:cNvPr>
            <p:cNvSpPr/>
            <p:nvPr/>
          </p:nvSpPr>
          <p:spPr>
            <a:xfrm>
              <a:off x="573436" y="3951575"/>
              <a:ext cx="2470103" cy="75751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Tết</a:t>
              </a:r>
              <a:r>
                <a:rPr lang="en-US" sz="28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8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Thu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484DF639-8861-92DC-992A-8FD58F65FD67}"/>
              </a:ext>
            </a:extLst>
          </p:cNvPr>
          <p:cNvGrpSpPr/>
          <p:nvPr/>
        </p:nvGrpSpPr>
        <p:grpSpPr>
          <a:xfrm>
            <a:off x="3428999" y="3664855"/>
            <a:ext cx="2470104" cy="896508"/>
            <a:chOff x="573436" y="3812583"/>
            <a:chExt cx="2470104" cy="896508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E356E480-EF44-3556-223E-9462639E4DA1}"/>
                </a:ext>
              </a:extLst>
            </p:cNvPr>
            <p:cNvSpPr/>
            <p:nvPr/>
          </p:nvSpPr>
          <p:spPr>
            <a:xfrm>
              <a:off x="573437" y="3812583"/>
              <a:ext cx="2470103" cy="68967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943D110A-5621-CD0A-79C3-C07D4E2BD426}"/>
                </a:ext>
              </a:extLst>
            </p:cNvPr>
            <p:cNvSpPr/>
            <p:nvPr/>
          </p:nvSpPr>
          <p:spPr>
            <a:xfrm>
              <a:off x="573436" y="3951575"/>
              <a:ext cx="2470103" cy="75751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Lễ</a:t>
              </a:r>
              <a:r>
                <a:rPr lang="en-US" sz="2800" dirty="0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800" dirty="0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2800" dirty="0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800" dirty="0" err="1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đua</a:t>
              </a:r>
              <a:r>
                <a:rPr lang="en-US" sz="2800" dirty="0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5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thuyền</a:t>
              </a:r>
              <a:endParaRPr lang="en-US" sz="28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4" name="Picture 10" descr="Bài viết chi tiết">
            <a:extLst>
              <a:ext uri="{FF2B5EF4-FFF2-40B4-BE49-F238E27FC236}">
                <a16:creationId xmlns:a16="http://schemas.microsoft.com/office/drawing/2014/main" id="{74773BB4-1575-7D4C-9AB0-AD23016F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06" y="1363852"/>
            <a:ext cx="2875965" cy="22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18" descr="Ảnh có chứa được trang trí&#10;&#10;Mô tả được tạo tự động">
            <a:extLst>
              <a:ext uri="{FF2B5EF4-FFF2-40B4-BE49-F238E27FC236}">
                <a16:creationId xmlns:a16="http://schemas.microsoft.com/office/drawing/2014/main" id="{FD3289F0-A7CD-ABD0-2D0C-366176660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9374" y="1220966"/>
            <a:ext cx="2703487" cy="2304897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2667114D-322B-71D3-08BD-9DB3BC135282}"/>
              </a:ext>
            </a:extLst>
          </p:cNvPr>
          <p:cNvGrpSpPr/>
          <p:nvPr/>
        </p:nvGrpSpPr>
        <p:grpSpPr>
          <a:xfrm>
            <a:off x="6334931" y="3690990"/>
            <a:ext cx="2470104" cy="896508"/>
            <a:chOff x="573436" y="3812583"/>
            <a:chExt cx="2470104" cy="896508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DFBDE27C-92A8-03C2-5943-9026D018EDED}"/>
                </a:ext>
              </a:extLst>
            </p:cNvPr>
            <p:cNvSpPr/>
            <p:nvPr/>
          </p:nvSpPr>
          <p:spPr>
            <a:xfrm>
              <a:off x="573437" y="3812583"/>
              <a:ext cx="2470103" cy="6896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CB661B53-E6B5-3ED3-A98C-68D8A9A18E54}"/>
                </a:ext>
              </a:extLst>
            </p:cNvPr>
            <p:cNvSpPr/>
            <p:nvPr/>
          </p:nvSpPr>
          <p:spPr>
            <a:xfrm>
              <a:off x="573436" y="3951575"/>
              <a:ext cx="2470103" cy="757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Giỗ tổ </a:t>
              </a:r>
              <a:br>
                <a:rPr lang="en-US" sz="280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80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 Vương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29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8F6DE63-64B3-671A-0D51-8EC0201D76D0}"/>
              </a:ext>
            </a:extLst>
          </p:cNvPr>
          <p:cNvSpPr/>
          <p:nvPr/>
        </p:nvSpPr>
        <p:spPr>
          <a:xfrm>
            <a:off x="85241" y="178231"/>
            <a:ext cx="8872779" cy="48897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0CF2C8C-412F-305A-9E86-1CFDF338407C}"/>
              </a:ext>
            </a:extLst>
          </p:cNvPr>
          <p:cNvSpPr/>
          <p:nvPr/>
        </p:nvSpPr>
        <p:spPr>
          <a:xfrm>
            <a:off x="2154265" y="3246895"/>
            <a:ext cx="4974956" cy="72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E6F2B48-E372-B936-76B5-BF80B5C25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7" b="64563"/>
          <a:stretch/>
        </p:blipFill>
        <p:spPr>
          <a:xfrm>
            <a:off x="2401962" y="-146524"/>
            <a:ext cx="5143500" cy="158417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C7A9712-4FB7-B59D-31CC-244BF40A6C7D}"/>
              </a:ext>
            </a:extLst>
          </p:cNvPr>
          <p:cNvSpPr txBox="1"/>
          <p:nvPr/>
        </p:nvSpPr>
        <p:spPr>
          <a:xfrm>
            <a:off x="3764775" y="235225"/>
            <a:ext cx="26739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glow" dir="t"/>
            </a:scene3d>
          </a:bodyPr>
          <a:lstStyle/>
          <a:p>
            <a:r>
              <a:rPr lang="en-US" sz="4000">
                <a:ln>
                  <a:solidFill>
                    <a:srgbClr val="000000"/>
                  </a:solidFill>
                </a:ln>
                <a:solidFill>
                  <a:srgbClr val="92D050"/>
                </a:solidFill>
                <a:latin typeface="iCiel Crocante" panose="02000000000000000000" pitchFamily="2" charset="0"/>
              </a:rPr>
              <a:t>Mục </a:t>
            </a:r>
            <a:r>
              <a:rPr lang="en-US" sz="4000">
                <a:ln>
                  <a:solidFill>
                    <a:srgbClr val="000000"/>
                  </a:solidFill>
                </a:ln>
                <a:solidFill>
                  <a:schemeClr val="tx1">
                    <a:lumMod val="75000"/>
                  </a:schemeClr>
                </a:solidFill>
                <a:latin typeface="iCiel Crocante" panose="02000000000000000000" pitchFamily="2" charset="0"/>
              </a:rPr>
              <a:t>tiêu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7B7A815-089B-BC2F-26B5-B781ACDA9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97" y="1635892"/>
            <a:ext cx="852268" cy="852268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A0A3B12-C58D-35C0-908E-55C9E9DD8FBE}"/>
              </a:ext>
            </a:extLst>
          </p:cNvPr>
          <p:cNvSpPr/>
          <p:nvPr/>
        </p:nvSpPr>
        <p:spPr>
          <a:xfrm>
            <a:off x="2433100" y="1552410"/>
            <a:ext cx="5295568" cy="1143081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 diện được đoạn văn thuật về một ngày hội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70F05FF-862E-11D0-7E5E-1F4753FFB414}"/>
              </a:ext>
            </a:extLst>
          </p:cNvPr>
          <p:cNvSpPr/>
          <p:nvPr/>
        </p:nvSpPr>
        <p:spPr>
          <a:xfrm>
            <a:off x="2401962" y="3246895"/>
            <a:ext cx="5295568" cy="1515854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ập được dàn ý cho đoạn văn thuật lại một ngày hội em đã chứng kiến dựa vào gợi ý.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EA7C992-7812-5927-6240-5FF0FEAE3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97" y="3487257"/>
            <a:ext cx="852268" cy="8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8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14A2EF1B-F2EF-260B-CB98-8C321EE738D8}"/>
              </a:ext>
            </a:extLst>
          </p:cNvPr>
          <p:cNvSpPr/>
          <p:nvPr/>
        </p:nvSpPr>
        <p:spPr>
          <a:xfrm>
            <a:off x="534692" y="0"/>
            <a:ext cx="1921789" cy="449451"/>
          </a:xfrm>
          <a:prstGeom prst="rect">
            <a:avLst/>
          </a:prstGeom>
          <a:solidFill>
            <a:srgbClr val="00A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D1E97A-FA0C-7B5C-E3BE-3AE7CE70E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75" r="68983" b="29642"/>
          <a:stretch/>
        </p:blipFill>
        <p:spPr>
          <a:xfrm>
            <a:off x="-513996" y="-277626"/>
            <a:ext cx="3802113" cy="1855552"/>
          </a:xfrm>
          <a:prstGeom prst="rect">
            <a:avLst/>
          </a:prstGeom>
        </p:spPr>
      </p:pic>
      <p:grpSp>
        <p:nvGrpSpPr>
          <p:cNvPr id="4157" name="Nhóm 4156">
            <a:extLst>
              <a:ext uri="{FF2B5EF4-FFF2-40B4-BE49-F238E27FC236}">
                <a16:creationId xmlns:a16="http://schemas.microsoft.com/office/drawing/2014/main" id="{235D1B67-5539-45D9-A26F-25C0C9D45636}"/>
              </a:ext>
            </a:extLst>
          </p:cNvPr>
          <p:cNvGrpSpPr/>
          <p:nvPr/>
        </p:nvGrpSpPr>
        <p:grpSpPr>
          <a:xfrm>
            <a:off x="464585" y="363245"/>
            <a:ext cx="1921789" cy="1697401"/>
            <a:chOff x="1118826" y="-61602"/>
            <a:chExt cx="1418955" cy="136534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2221925A-E8D3-A6F8-4D6D-B319F536D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676" t="15878" r="17973" b="23164"/>
            <a:stretch/>
          </p:blipFill>
          <p:spPr>
            <a:xfrm>
              <a:off x="1118826" y="-61602"/>
              <a:ext cx="1418955" cy="1365347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75AE11A-4E0B-BEEC-86E1-427BF5392973}"/>
                </a:ext>
              </a:extLst>
            </p:cNvPr>
            <p:cNvSpPr txBox="1"/>
            <p:nvPr/>
          </p:nvSpPr>
          <p:spPr>
            <a:xfrm>
              <a:off x="1410346" y="353163"/>
              <a:ext cx="1127435" cy="42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Hội gì?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10753BC-918C-8048-273E-0F3EF32581B5}"/>
              </a:ext>
            </a:extLst>
          </p:cNvPr>
          <p:cNvGrpSpPr/>
          <p:nvPr/>
        </p:nvGrpSpPr>
        <p:grpSpPr>
          <a:xfrm>
            <a:off x="5935268" y="1"/>
            <a:ext cx="2842972" cy="1613664"/>
            <a:chOff x="7484092" y="-1461439"/>
            <a:chExt cx="2788570" cy="1270475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3D903C3-5DAA-C11B-C49F-40C50FAED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013" t="20640" b="36337"/>
            <a:stretch/>
          </p:blipFill>
          <p:spPr>
            <a:xfrm>
              <a:off x="7484092" y="-1461439"/>
              <a:ext cx="2788570" cy="1270475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B4649A71-62CA-16F9-A004-37307CD7FCDB}"/>
                </a:ext>
              </a:extLst>
            </p:cNvPr>
            <p:cNvSpPr txBox="1"/>
            <p:nvPr/>
          </p:nvSpPr>
          <p:spPr>
            <a:xfrm>
              <a:off x="7886168" y="-1145072"/>
              <a:ext cx="2203480" cy="75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nào?</a:t>
              </a:r>
            </a:p>
            <a:p>
              <a:endParaRPr lang="en-US" sz="28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A992F7E4-9E5D-5290-E72B-E499343E4DFC}"/>
              </a:ext>
            </a:extLst>
          </p:cNvPr>
          <p:cNvGrpSpPr/>
          <p:nvPr/>
        </p:nvGrpSpPr>
        <p:grpSpPr>
          <a:xfrm>
            <a:off x="2780051" y="384500"/>
            <a:ext cx="2547324" cy="1613664"/>
            <a:chOff x="3057935" y="825103"/>
            <a:chExt cx="2543340" cy="1450989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2FCE295E-7077-2C74-ADF1-38E937E2B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194" t="63663" b="6138"/>
            <a:stretch/>
          </p:blipFill>
          <p:spPr>
            <a:xfrm>
              <a:off x="3057935" y="825103"/>
              <a:ext cx="2543340" cy="1450989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5ED22415-F1D0-161F-A869-30E9574B4768}"/>
                </a:ext>
              </a:extLst>
            </p:cNvPr>
            <p:cNvSpPr txBox="1"/>
            <p:nvPr/>
          </p:nvSpPr>
          <p:spPr>
            <a:xfrm>
              <a:off x="3528950" y="1412672"/>
              <a:ext cx="1983363" cy="47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đâu?</a:t>
              </a:r>
              <a:endPara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48" name="Nhóm 4147">
            <a:extLst>
              <a:ext uri="{FF2B5EF4-FFF2-40B4-BE49-F238E27FC236}">
                <a16:creationId xmlns:a16="http://schemas.microsoft.com/office/drawing/2014/main" id="{02232CAB-8836-0F17-4571-9A3F7448EB33}"/>
              </a:ext>
            </a:extLst>
          </p:cNvPr>
          <p:cNvGrpSpPr/>
          <p:nvPr/>
        </p:nvGrpSpPr>
        <p:grpSpPr>
          <a:xfrm>
            <a:off x="956383" y="2484693"/>
            <a:ext cx="2154109" cy="2776042"/>
            <a:chOff x="956383" y="2484693"/>
            <a:chExt cx="2154109" cy="2776042"/>
          </a:xfrm>
        </p:grpSpPr>
        <p:pic>
          <p:nvPicPr>
            <p:cNvPr id="28" name="Picture 2" descr="Sunflower with green leaves">
              <a:extLst>
                <a:ext uri="{FF2B5EF4-FFF2-40B4-BE49-F238E27FC236}">
                  <a16:creationId xmlns:a16="http://schemas.microsoft.com/office/drawing/2014/main" id="{753C51EE-84BD-367F-7069-DD6122B50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87"/>
            <a:stretch/>
          </p:blipFill>
          <p:spPr bwMode="auto">
            <a:xfrm>
              <a:off x="1095745" y="2484693"/>
              <a:ext cx="2014747" cy="161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F84E1DA-A218-9C7B-C76A-30C9A2CA0F53}"/>
                </a:ext>
              </a:extLst>
            </p:cNvPr>
            <p:cNvSpPr txBox="1"/>
            <p:nvPr/>
          </p:nvSpPr>
          <p:spPr>
            <a:xfrm>
              <a:off x="1454201" y="3064383"/>
              <a:ext cx="1393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Bắt đầu</a:t>
              </a:r>
            </a:p>
          </p:txBody>
        </p:sp>
        <p:pic>
          <p:nvPicPr>
            <p:cNvPr id="4128" name="Picture 2" descr="Sunflower with green leaves">
              <a:extLst>
                <a:ext uri="{FF2B5EF4-FFF2-40B4-BE49-F238E27FC236}">
                  <a16:creationId xmlns:a16="http://schemas.microsoft.com/office/drawing/2014/main" id="{7998534A-2866-A76F-0CA9-ECADAE2FC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13"/>
            <a:stretch/>
          </p:blipFill>
          <p:spPr bwMode="auto">
            <a:xfrm rot="637918" flipH="1">
              <a:off x="956383" y="4048929"/>
              <a:ext cx="1921789" cy="121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49" name="Nhóm 4148">
            <a:extLst>
              <a:ext uri="{FF2B5EF4-FFF2-40B4-BE49-F238E27FC236}">
                <a16:creationId xmlns:a16="http://schemas.microsoft.com/office/drawing/2014/main" id="{59607766-C6FF-A831-8EEE-0DB84D2658F2}"/>
              </a:ext>
            </a:extLst>
          </p:cNvPr>
          <p:cNvGrpSpPr/>
          <p:nvPr/>
        </p:nvGrpSpPr>
        <p:grpSpPr>
          <a:xfrm>
            <a:off x="3048079" y="1940436"/>
            <a:ext cx="2352151" cy="3397032"/>
            <a:chOff x="3048079" y="1940436"/>
            <a:chExt cx="2352151" cy="3397032"/>
          </a:xfrm>
        </p:grpSpPr>
        <p:pic>
          <p:nvPicPr>
            <p:cNvPr id="4129" name="Picture 2" descr="Sunflower with green leaves">
              <a:extLst>
                <a:ext uri="{FF2B5EF4-FFF2-40B4-BE49-F238E27FC236}">
                  <a16:creationId xmlns:a16="http://schemas.microsoft.com/office/drawing/2014/main" id="{94399061-6AD0-CCE0-7D70-B4F74B9E5D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87"/>
            <a:stretch/>
          </p:blipFill>
          <p:spPr bwMode="auto">
            <a:xfrm>
              <a:off x="3090390" y="1940436"/>
              <a:ext cx="2309840" cy="183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2" descr="Sunflower with green leaves">
              <a:extLst>
                <a:ext uri="{FF2B5EF4-FFF2-40B4-BE49-F238E27FC236}">
                  <a16:creationId xmlns:a16="http://schemas.microsoft.com/office/drawing/2014/main" id="{FCEB5CC7-4094-D551-4E14-5C9DAFFC19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13"/>
            <a:stretch/>
          </p:blipFill>
          <p:spPr bwMode="auto">
            <a:xfrm rot="614063" flipH="1">
              <a:off x="3048079" y="3735503"/>
              <a:ext cx="1921789" cy="1601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31" name="Hộp Văn bản 4130">
              <a:extLst>
                <a:ext uri="{FF2B5EF4-FFF2-40B4-BE49-F238E27FC236}">
                  <a16:creationId xmlns:a16="http://schemas.microsoft.com/office/drawing/2014/main" id="{9655F123-F6CB-2ED2-A915-33BB8CE54A7D}"/>
                </a:ext>
              </a:extLst>
            </p:cNvPr>
            <p:cNvSpPr txBox="1"/>
            <p:nvPr/>
          </p:nvSpPr>
          <p:spPr>
            <a:xfrm>
              <a:off x="3468948" y="2601431"/>
              <a:ext cx="1742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 theo</a:t>
              </a:r>
            </a:p>
          </p:txBody>
        </p:sp>
      </p:grpSp>
      <p:grpSp>
        <p:nvGrpSpPr>
          <p:cNvPr id="4150" name="Nhóm 4149">
            <a:extLst>
              <a:ext uri="{FF2B5EF4-FFF2-40B4-BE49-F238E27FC236}">
                <a16:creationId xmlns:a16="http://schemas.microsoft.com/office/drawing/2014/main" id="{01FCCC4A-339F-7D4B-3D59-1D85951EA012}"/>
              </a:ext>
            </a:extLst>
          </p:cNvPr>
          <p:cNvGrpSpPr/>
          <p:nvPr/>
        </p:nvGrpSpPr>
        <p:grpSpPr>
          <a:xfrm>
            <a:off x="2752431" y="3669572"/>
            <a:ext cx="1602830" cy="1185297"/>
            <a:chOff x="2752431" y="3669572"/>
            <a:chExt cx="1602830" cy="1185297"/>
          </a:xfrm>
        </p:grpSpPr>
        <p:pic>
          <p:nvPicPr>
            <p:cNvPr id="4135" name="Hình ảnh 4134" descr="Ảnh có chứa xanh lục, cây, cây hoa bong bóng, rau&#10;&#10;Mô tả được tạo tự động">
              <a:extLst>
                <a:ext uri="{FF2B5EF4-FFF2-40B4-BE49-F238E27FC236}">
                  <a16:creationId xmlns:a16="http://schemas.microsoft.com/office/drawing/2014/main" id="{9F5626D0-E72A-2C42-9808-97468803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49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14574">
              <a:off x="2752431" y="3669572"/>
              <a:ext cx="1602830" cy="1185297"/>
            </a:xfrm>
            <a:prstGeom prst="rect">
              <a:avLst/>
            </a:prstGeom>
          </p:spPr>
        </p:pic>
        <p:sp>
          <p:nvSpPr>
            <p:cNvPr id="4136" name="Hộp Văn bản 4135">
              <a:extLst>
                <a:ext uri="{FF2B5EF4-FFF2-40B4-BE49-F238E27FC236}">
                  <a16:creationId xmlns:a16="http://schemas.microsoft.com/office/drawing/2014/main" id="{2B34B161-1A05-33ED-C082-07FEB33F7204}"/>
                </a:ext>
              </a:extLst>
            </p:cNvPr>
            <p:cNvSpPr txBox="1"/>
            <p:nvPr/>
          </p:nvSpPr>
          <p:spPr>
            <a:xfrm rot="1663606">
              <a:off x="2991496" y="4029087"/>
              <a:ext cx="1124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</a:p>
          </p:txBody>
        </p:sp>
      </p:grpSp>
      <p:grpSp>
        <p:nvGrpSpPr>
          <p:cNvPr id="4151" name="Nhóm 4150">
            <a:extLst>
              <a:ext uri="{FF2B5EF4-FFF2-40B4-BE49-F238E27FC236}">
                <a16:creationId xmlns:a16="http://schemas.microsoft.com/office/drawing/2014/main" id="{67963918-E4ED-1B6B-23C7-52338E655873}"/>
              </a:ext>
            </a:extLst>
          </p:cNvPr>
          <p:cNvGrpSpPr/>
          <p:nvPr/>
        </p:nvGrpSpPr>
        <p:grpSpPr>
          <a:xfrm>
            <a:off x="3955569" y="3518559"/>
            <a:ext cx="1853931" cy="1370987"/>
            <a:chOff x="3955569" y="3518559"/>
            <a:chExt cx="1853931" cy="1370987"/>
          </a:xfrm>
        </p:grpSpPr>
        <p:pic>
          <p:nvPicPr>
            <p:cNvPr id="4137" name="Hình ảnh 4136" descr="Ảnh có chứa xanh lục, cây, cây hoa bong bóng, rau&#10;&#10;Mô tả được tạo tự động">
              <a:extLst>
                <a:ext uri="{FF2B5EF4-FFF2-40B4-BE49-F238E27FC236}">
                  <a16:creationId xmlns:a16="http://schemas.microsoft.com/office/drawing/2014/main" id="{C9FE8E88-4790-522D-18E2-60D663A4D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49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5426" flipH="1">
              <a:off x="3955569" y="3518559"/>
              <a:ext cx="1853931" cy="1370987"/>
            </a:xfrm>
            <a:prstGeom prst="rect">
              <a:avLst/>
            </a:prstGeom>
          </p:spPr>
        </p:pic>
        <p:sp>
          <p:nvSpPr>
            <p:cNvPr id="4138" name="Hộp Văn bản 4137">
              <a:extLst>
                <a:ext uri="{FF2B5EF4-FFF2-40B4-BE49-F238E27FC236}">
                  <a16:creationId xmlns:a16="http://schemas.microsoft.com/office/drawing/2014/main" id="{FDCF5426-1D36-4468-D265-0CB2E47042C9}"/>
                </a:ext>
              </a:extLst>
            </p:cNvPr>
            <p:cNvSpPr txBox="1"/>
            <p:nvPr/>
          </p:nvSpPr>
          <p:spPr>
            <a:xfrm rot="20608182">
              <a:off x="4423734" y="3672387"/>
              <a:ext cx="12384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 động</a:t>
              </a:r>
            </a:p>
          </p:txBody>
        </p:sp>
      </p:grpSp>
      <p:grpSp>
        <p:nvGrpSpPr>
          <p:cNvPr id="4153" name="Nhóm 4152">
            <a:extLst>
              <a:ext uri="{FF2B5EF4-FFF2-40B4-BE49-F238E27FC236}">
                <a16:creationId xmlns:a16="http://schemas.microsoft.com/office/drawing/2014/main" id="{C5FF2286-D3E8-7920-D21A-E47551946B2F}"/>
              </a:ext>
            </a:extLst>
          </p:cNvPr>
          <p:cNvGrpSpPr/>
          <p:nvPr/>
        </p:nvGrpSpPr>
        <p:grpSpPr>
          <a:xfrm>
            <a:off x="5830710" y="1878895"/>
            <a:ext cx="2196869" cy="3469041"/>
            <a:chOff x="5830710" y="1878895"/>
            <a:chExt cx="2196869" cy="3469041"/>
          </a:xfrm>
        </p:grpSpPr>
        <p:pic>
          <p:nvPicPr>
            <p:cNvPr id="4139" name="Picture 2" descr="Sunflower with green leaves">
              <a:extLst>
                <a:ext uri="{FF2B5EF4-FFF2-40B4-BE49-F238E27FC236}">
                  <a16:creationId xmlns:a16="http://schemas.microsoft.com/office/drawing/2014/main" id="{D3E737F6-66BE-FEDD-5AF9-BBD50ED9D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87"/>
            <a:stretch/>
          </p:blipFill>
          <p:spPr bwMode="auto">
            <a:xfrm>
              <a:off x="5862799" y="1878895"/>
              <a:ext cx="2164780" cy="183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40" name="Hộp Văn bản 4139">
              <a:extLst>
                <a:ext uri="{FF2B5EF4-FFF2-40B4-BE49-F238E27FC236}">
                  <a16:creationId xmlns:a16="http://schemas.microsoft.com/office/drawing/2014/main" id="{22487D1A-F03A-1661-2D1C-271EAB6570C5}"/>
                </a:ext>
              </a:extLst>
            </p:cNvPr>
            <p:cNvSpPr txBox="1"/>
            <p:nvPr/>
          </p:nvSpPr>
          <p:spPr>
            <a:xfrm>
              <a:off x="6285016" y="2541163"/>
              <a:ext cx="1742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 thúc</a:t>
              </a:r>
            </a:p>
          </p:txBody>
        </p:sp>
        <p:pic>
          <p:nvPicPr>
            <p:cNvPr id="4143" name="Picture 2" descr="Sunflower with green leaves">
              <a:extLst>
                <a:ext uri="{FF2B5EF4-FFF2-40B4-BE49-F238E27FC236}">
                  <a16:creationId xmlns:a16="http://schemas.microsoft.com/office/drawing/2014/main" id="{2FE2F097-CA5F-5002-3957-4F1556F6E7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4" b="97923" l="4775" r="97082">
                          <a14:foregroundMark x1="4775" y1="30192" x2="7162" y2="32588"/>
                          <a14:foregroundMark x1="32626" y1="8147" x2="58621" y2="7508"/>
                          <a14:foregroundMark x1="58621" y1="7508" x2="62334" y2="7508"/>
                          <a14:foregroundMark x1="46950" y1="5272" x2="49072" y2="3834"/>
                          <a14:foregroundMark x1="90716" y1="21086" x2="90716" y2="22524"/>
                          <a14:foregroundMark x1="90981" y1="30351" x2="93634" y2="32109"/>
                          <a14:foregroundMark x1="46248" y1="78231" x2="40584" y2="94249"/>
                          <a14:foregroundMark x1="52785" y1="59744" x2="49804" y2="68176"/>
                          <a14:foregroundMark x1="40584" y1="94249" x2="42706" y2="98083"/>
                          <a14:foregroundMark x1="45623" y1="76198" x2="47745" y2="68850"/>
                          <a14:foregroundMark x1="46419" y1="75559" x2="53050" y2="65815"/>
                          <a14:foregroundMark x1="49072" y1="68211" x2="46950" y2="72684"/>
                          <a14:foregroundMark x1="46154" y1="75240" x2="45623" y2="78754"/>
                          <a14:foregroundMark x1="47480" y1="76198" x2="46950" y2="77316"/>
                          <a14:backgroundMark x1="63395" y1="77636" x2="81167" y2="71406"/>
                          <a14:backgroundMark x1="54223" y1="69714" x2="98674" y2="60224"/>
                          <a14:backgroundMark x1="51687" y1="76098" x2="63395" y2="79073"/>
                          <a14:backgroundMark x1="47093" y1="74931" x2="48896" y2="75389"/>
                          <a14:backgroundMark x1="46419" y1="74760" x2="46837" y2="74866"/>
                          <a14:backgroundMark x1="53050" y1="82588" x2="66313" y2="80192"/>
                          <a14:backgroundMark x1="51619" y1="68188" x2="51989" y2="67891"/>
                          <a14:backgroundMark x1="50107" y1="68384" x2="51570" y2="67629"/>
                          <a14:backgroundMark x1="52255" y1="67412" x2="53581" y2="66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13"/>
            <a:stretch/>
          </p:blipFill>
          <p:spPr bwMode="auto">
            <a:xfrm rot="614063" flipH="1">
              <a:off x="5830710" y="3673323"/>
              <a:ext cx="1921789" cy="167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56" name="Nhóm 4155">
            <a:extLst>
              <a:ext uri="{FF2B5EF4-FFF2-40B4-BE49-F238E27FC236}">
                <a16:creationId xmlns:a16="http://schemas.microsoft.com/office/drawing/2014/main" id="{F83C5DB6-17E6-7176-D6D7-D3D1388A32D9}"/>
              </a:ext>
            </a:extLst>
          </p:cNvPr>
          <p:cNvGrpSpPr/>
          <p:nvPr/>
        </p:nvGrpSpPr>
        <p:grpSpPr>
          <a:xfrm>
            <a:off x="5687233" y="3731097"/>
            <a:ext cx="1409916" cy="1042637"/>
            <a:chOff x="5687233" y="3731097"/>
            <a:chExt cx="1409916" cy="1042637"/>
          </a:xfrm>
        </p:grpSpPr>
        <p:pic>
          <p:nvPicPr>
            <p:cNvPr id="4144" name="Hình ảnh 4143" descr="Ảnh có chứa xanh lục, cây, cây hoa bong bóng, rau&#10;&#10;Mô tả được tạo tự động">
              <a:extLst>
                <a:ext uri="{FF2B5EF4-FFF2-40B4-BE49-F238E27FC236}">
                  <a16:creationId xmlns:a16="http://schemas.microsoft.com/office/drawing/2014/main" id="{E0DD0F71-3BEE-B0EB-D9D9-7330796C1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49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14574">
              <a:off x="5687233" y="3731097"/>
              <a:ext cx="1409916" cy="1042637"/>
            </a:xfrm>
            <a:prstGeom prst="rect">
              <a:avLst/>
            </a:prstGeom>
          </p:spPr>
        </p:pic>
        <p:sp>
          <p:nvSpPr>
            <p:cNvPr id="4146" name="Hộp Văn bản 4145">
              <a:extLst>
                <a:ext uri="{FF2B5EF4-FFF2-40B4-BE49-F238E27FC236}">
                  <a16:creationId xmlns:a16="http://schemas.microsoft.com/office/drawing/2014/main" id="{E3132A76-A9B9-0C74-3F23-479B6DCEEF1D}"/>
                </a:ext>
              </a:extLst>
            </p:cNvPr>
            <p:cNvSpPr txBox="1"/>
            <p:nvPr/>
          </p:nvSpPr>
          <p:spPr>
            <a:xfrm rot="1696663">
              <a:off x="6071815" y="3890079"/>
              <a:ext cx="72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</a:t>
              </a:r>
            </a:p>
          </p:txBody>
        </p:sp>
      </p:grpSp>
      <p:grpSp>
        <p:nvGrpSpPr>
          <p:cNvPr id="1024" name="Nhóm 1023">
            <a:extLst>
              <a:ext uri="{FF2B5EF4-FFF2-40B4-BE49-F238E27FC236}">
                <a16:creationId xmlns:a16="http://schemas.microsoft.com/office/drawing/2014/main" id="{ED239081-2E3C-D564-BE01-CF1A37D1B325}"/>
              </a:ext>
            </a:extLst>
          </p:cNvPr>
          <p:cNvGrpSpPr/>
          <p:nvPr/>
        </p:nvGrpSpPr>
        <p:grpSpPr>
          <a:xfrm>
            <a:off x="6830163" y="3769378"/>
            <a:ext cx="1409916" cy="1042637"/>
            <a:chOff x="6830163" y="3769378"/>
            <a:chExt cx="1409916" cy="1042637"/>
          </a:xfrm>
        </p:grpSpPr>
        <p:pic>
          <p:nvPicPr>
            <p:cNvPr id="4142" name="Hình ảnh 4141" descr="Ảnh có chứa xanh lục, cây, cây hoa bong bóng, rau&#10;&#10;Mô tả được tạo tự động">
              <a:extLst>
                <a:ext uri="{FF2B5EF4-FFF2-40B4-BE49-F238E27FC236}">
                  <a16:creationId xmlns:a16="http://schemas.microsoft.com/office/drawing/2014/main" id="{A2DD559B-31E8-8F76-8E6B-B5AA4964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49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5426" flipH="1">
              <a:off x="6830163" y="3769378"/>
              <a:ext cx="1409916" cy="1042637"/>
            </a:xfrm>
            <a:prstGeom prst="rect">
              <a:avLst/>
            </a:prstGeom>
          </p:spPr>
        </p:pic>
        <p:sp>
          <p:nvSpPr>
            <p:cNvPr id="4147" name="Hộp Văn bản 4146">
              <a:extLst>
                <a:ext uri="{FF2B5EF4-FFF2-40B4-BE49-F238E27FC236}">
                  <a16:creationId xmlns:a16="http://schemas.microsoft.com/office/drawing/2014/main" id="{B7724A08-B65D-579D-7F4A-7B9653905C6E}"/>
                </a:ext>
              </a:extLst>
            </p:cNvPr>
            <p:cNvSpPr txBox="1"/>
            <p:nvPr/>
          </p:nvSpPr>
          <p:spPr>
            <a:xfrm rot="20481207">
              <a:off x="7159816" y="3874063"/>
              <a:ext cx="72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04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59437AE-60CB-68F9-869B-FEA460E8C5DA}"/>
              </a:ext>
            </a:extLst>
          </p:cNvPr>
          <p:cNvSpPr/>
          <p:nvPr/>
        </p:nvSpPr>
        <p:spPr>
          <a:xfrm>
            <a:off x="139484" y="209227"/>
            <a:ext cx="8880529" cy="4773478"/>
          </a:xfrm>
          <a:prstGeom prst="roundRect">
            <a:avLst>
              <a:gd name="adj" fmla="val 6927"/>
            </a:avLst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E600956-08AB-F620-323F-6D295AC86E2D}"/>
              </a:ext>
            </a:extLst>
          </p:cNvPr>
          <p:cNvSpPr txBox="1"/>
          <p:nvPr/>
        </p:nvSpPr>
        <p:spPr>
          <a:xfrm>
            <a:off x="3256907" y="0"/>
            <a:ext cx="2846582" cy="830997"/>
          </a:xfrm>
          <a:custGeom>
            <a:avLst/>
            <a:gdLst>
              <a:gd name="connsiteX0" fmla="*/ 0 w 2846566"/>
              <a:gd name="connsiteY0" fmla="*/ 0 h 830997"/>
              <a:gd name="connsiteX1" fmla="*/ 2846566 w 2846566"/>
              <a:gd name="connsiteY1" fmla="*/ 0 h 830997"/>
              <a:gd name="connsiteX2" fmla="*/ 2846566 w 2846566"/>
              <a:gd name="connsiteY2" fmla="*/ 830997 h 830997"/>
              <a:gd name="connsiteX3" fmla="*/ 0 w 2846566"/>
              <a:gd name="connsiteY3" fmla="*/ 830997 h 830997"/>
              <a:gd name="connsiteX4" fmla="*/ 0 w 2846566"/>
              <a:gd name="connsiteY4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846582 w 2846582"/>
              <a:gd name="connsiteY2" fmla="*/ 830997 h 830997"/>
              <a:gd name="connsiteX3" fmla="*/ 16 w 2846582"/>
              <a:gd name="connsiteY3" fmla="*/ 830997 h 830997"/>
              <a:gd name="connsiteX4" fmla="*/ 318067 w 2846582"/>
              <a:gd name="connsiteY4" fmla="*/ 357141 h 830997"/>
              <a:gd name="connsiteX5" fmla="*/ 16 w 2846582"/>
              <a:gd name="connsiteY5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504676 w 2846582"/>
              <a:gd name="connsiteY2" fmla="*/ 365092 h 830997"/>
              <a:gd name="connsiteX3" fmla="*/ 2846582 w 2846582"/>
              <a:gd name="connsiteY3" fmla="*/ 830997 h 830997"/>
              <a:gd name="connsiteX4" fmla="*/ 16 w 2846582"/>
              <a:gd name="connsiteY4" fmla="*/ 830997 h 830997"/>
              <a:gd name="connsiteX5" fmla="*/ 318067 w 2846582"/>
              <a:gd name="connsiteY5" fmla="*/ 357141 h 830997"/>
              <a:gd name="connsiteX6" fmla="*/ 16 w 2846582"/>
              <a:gd name="connsiteY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82" h="830997">
                <a:moveTo>
                  <a:pt x="16" y="0"/>
                </a:moveTo>
                <a:lnTo>
                  <a:pt x="2846582" y="0"/>
                </a:lnTo>
                <a:cubicBezTo>
                  <a:pt x="2843932" y="121697"/>
                  <a:pt x="2507326" y="243395"/>
                  <a:pt x="2504676" y="365092"/>
                </a:cubicBezTo>
                <a:lnTo>
                  <a:pt x="2846582" y="830997"/>
                </a:lnTo>
                <a:lnTo>
                  <a:pt x="16" y="830997"/>
                </a:lnTo>
                <a:cubicBezTo>
                  <a:pt x="-2635" y="673045"/>
                  <a:pt x="320718" y="515093"/>
                  <a:pt x="318067" y="357141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5">
                    <a:lumMod val="50000"/>
                  </a:schemeClr>
                </a:solidFill>
                <a:latin typeface="SVN-Poky's" panose="020B0606040200020203" pitchFamily="34" charset="0"/>
              </a:rPr>
              <a:t>G</a:t>
            </a:r>
            <a:r>
              <a:rPr lang="en-US" sz="4800">
                <a:solidFill>
                  <a:srgbClr val="92D050"/>
                </a:solidFill>
                <a:latin typeface="SVN-Poky's" panose="020B0606040200020203" pitchFamily="34" charset="0"/>
              </a:rPr>
              <a:t>ợ</a:t>
            </a:r>
            <a:r>
              <a:rPr lang="en-US" sz="4800"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</a:rPr>
              <a:t>i</a:t>
            </a:r>
            <a:r>
              <a:rPr lang="en-US" sz="4800">
                <a:solidFill>
                  <a:srgbClr val="FFC000"/>
                </a:solidFill>
                <a:latin typeface="SVN-Poky's" panose="020B0606040200020203" pitchFamily="34" charset="0"/>
              </a:rPr>
              <a:t> </a:t>
            </a:r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SVN-Poky's" panose="020B0606040200020203" pitchFamily="34" charset="0"/>
              </a:rPr>
              <a:t>ý</a:t>
            </a:r>
          </a:p>
        </p:txBody>
      </p:sp>
      <p:grpSp>
        <p:nvGrpSpPr>
          <p:cNvPr id="1032" name="Nhóm 1031">
            <a:extLst>
              <a:ext uri="{FF2B5EF4-FFF2-40B4-BE49-F238E27FC236}">
                <a16:creationId xmlns:a16="http://schemas.microsoft.com/office/drawing/2014/main" id="{ACF6EB6F-13B4-34EF-F29A-469CD8431E5A}"/>
              </a:ext>
            </a:extLst>
          </p:cNvPr>
          <p:cNvGrpSpPr/>
          <p:nvPr/>
        </p:nvGrpSpPr>
        <p:grpSpPr>
          <a:xfrm>
            <a:off x="767165" y="928579"/>
            <a:ext cx="7919633" cy="824567"/>
            <a:chOff x="767165" y="928579"/>
            <a:chExt cx="7919633" cy="824567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BA8118CC-B741-2EB4-03F7-292B318826E5}"/>
                </a:ext>
              </a:extLst>
            </p:cNvPr>
            <p:cNvSpPr/>
            <p:nvPr/>
          </p:nvSpPr>
          <p:spPr>
            <a:xfrm>
              <a:off x="767165" y="1040225"/>
              <a:ext cx="7919633" cy="664590"/>
            </a:xfrm>
            <a:prstGeom prst="rect">
              <a:avLst/>
            </a:prstGeom>
            <a:solidFill>
              <a:srgbClr val="FAE6FA">
                <a:alpha val="67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chọn viết về ngày hội nào? Vì sao?</a:t>
              </a:r>
            </a:p>
          </p:txBody>
        </p: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A30DF218-F4A1-9E25-9B13-DFBA795E4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522" t="1711" r="6556" b="78508"/>
            <a:stretch/>
          </p:blipFill>
          <p:spPr>
            <a:xfrm>
              <a:off x="1169940" y="928579"/>
              <a:ext cx="705360" cy="824567"/>
            </a:xfrm>
            <a:prstGeom prst="rect">
              <a:avLst/>
            </a:prstGeom>
          </p:spPr>
        </p:pic>
      </p:grpSp>
      <p:grpSp>
        <p:nvGrpSpPr>
          <p:cNvPr id="1033" name="Nhóm 1032">
            <a:extLst>
              <a:ext uri="{FF2B5EF4-FFF2-40B4-BE49-F238E27FC236}">
                <a16:creationId xmlns:a16="http://schemas.microsoft.com/office/drawing/2014/main" id="{AB9164C1-39D9-652B-AAE5-68856A43A3EC}"/>
              </a:ext>
            </a:extLst>
          </p:cNvPr>
          <p:cNvGrpSpPr/>
          <p:nvPr/>
        </p:nvGrpSpPr>
        <p:grpSpPr>
          <a:xfrm>
            <a:off x="728420" y="1683252"/>
            <a:ext cx="7958379" cy="914158"/>
            <a:chOff x="728420" y="1683252"/>
            <a:chExt cx="7958379" cy="914158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1A333D8-7D5A-8D73-8CF3-91C874F8ED9F}"/>
                </a:ext>
              </a:extLst>
            </p:cNvPr>
            <p:cNvSpPr/>
            <p:nvPr/>
          </p:nvSpPr>
          <p:spPr>
            <a:xfrm>
              <a:off x="728420" y="1818817"/>
              <a:ext cx="7958379" cy="66459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hội đó diễn ra ở đâu? Khi nào?</a:t>
              </a:r>
            </a:p>
          </p:txBody>
        </p:sp>
        <p:pic>
          <p:nvPicPr>
            <p:cNvPr id="1029" name="Hình ảnh 1028">
              <a:extLst>
                <a:ext uri="{FF2B5EF4-FFF2-40B4-BE49-F238E27FC236}">
                  <a16:creationId xmlns:a16="http://schemas.microsoft.com/office/drawing/2014/main" id="{1729B596-C36A-50C3-FB64-02893394C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26" t="73073" r="53752" b="4996"/>
            <a:stretch/>
          </p:blipFill>
          <p:spPr>
            <a:xfrm>
              <a:off x="1169940" y="1683252"/>
              <a:ext cx="705359" cy="914158"/>
            </a:xfrm>
            <a:prstGeom prst="rect">
              <a:avLst/>
            </a:prstGeom>
          </p:spPr>
        </p:pic>
      </p:grpSp>
      <p:grpSp>
        <p:nvGrpSpPr>
          <p:cNvPr id="1035" name="Nhóm 1034">
            <a:extLst>
              <a:ext uri="{FF2B5EF4-FFF2-40B4-BE49-F238E27FC236}">
                <a16:creationId xmlns:a16="http://schemas.microsoft.com/office/drawing/2014/main" id="{6A2319E2-FDF0-5CFD-9FEC-D5E6B04D3D08}"/>
              </a:ext>
            </a:extLst>
          </p:cNvPr>
          <p:cNvGrpSpPr/>
          <p:nvPr/>
        </p:nvGrpSpPr>
        <p:grpSpPr>
          <a:xfrm>
            <a:off x="395022" y="2597410"/>
            <a:ext cx="8291776" cy="1332070"/>
            <a:chOff x="395022" y="2597410"/>
            <a:chExt cx="8291776" cy="1332070"/>
          </a:xfrm>
        </p:grpSpPr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A05AA8A1-1375-1B3F-7E5B-0935BD91C08F}"/>
                </a:ext>
              </a:extLst>
            </p:cNvPr>
            <p:cNvSpPr/>
            <p:nvPr/>
          </p:nvSpPr>
          <p:spPr>
            <a:xfrm>
              <a:off x="728419" y="2597410"/>
              <a:ext cx="7958379" cy="133207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 hoạt động diễn ra trong ngày hội? (Bắt đầu ngày hội là hoạt động gì? Các hoạt động tiếp theo? Ngày hội kết thúc thế nào? ) </a:t>
              </a:r>
            </a:p>
          </p:txBody>
        </p:sp>
        <p:pic>
          <p:nvPicPr>
            <p:cNvPr id="1030" name="Hình ảnh 1029">
              <a:extLst>
                <a:ext uri="{FF2B5EF4-FFF2-40B4-BE49-F238E27FC236}">
                  <a16:creationId xmlns:a16="http://schemas.microsoft.com/office/drawing/2014/main" id="{6C0CB84D-ADFD-8796-6141-36A703E20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26" t="28051" r="53752" b="54278"/>
            <a:stretch/>
          </p:blipFill>
          <p:spPr>
            <a:xfrm>
              <a:off x="395022" y="2907618"/>
              <a:ext cx="650748" cy="679566"/>
            </a:xfrm>
            <a:prstGeom prst="rect">
              <a:avLst/>
            </a:prstGeom>
          </p:spPr>
        </p:pic>
      </p:grpSp>
      <p:grpSp>
        <p:nvGrpSpPr>
          <p:cNvPr id="1036" name="Nhóm 1035">
            <a:extLst>
              <a:ext uri="{FF2B5EF4-FFF2-40B4-BE49-F238E27FC236}">
                <a16:creationId xmlns:a16="http://schemas.microsoft.com/office/drawing/2014/main" id="{F6E512E2-43F0-78CB-18A3-D4D9B1590DE5}"/>
              </a:ext>
            </a:extLst>
          </p:cNvPr>
          <p:cNvGrpSpPr/>
          <p:nvPr/>
        </p:nvGrpSpPr>
        <p:grpSpPr>
          <a:xfrm>
            <a:off x="395022" y="4008811"/>
            <a:ext cx="8291776" cy="862780"/>
            <a:chOff x="395022" y="4008811"/>
            <a:chExt cx="8291776" cy="862780"/>
          </a:xfrm>
        </p:grpSpPr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F66F9174-6BCE-2616-86F6-AF443DAB2174}"/>
                </a:ext>
              </a:extLst>
            </p:cNvPr>
            <p:cNvSpPr/>
            <p:nvPr/>
          </p:nvSpPr>
          <p:spPr>
            <a:xfrm>
              <a:off x="728419" y="4040594"/>
              <a:ext cx="7958379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 khí ngày hội thế nào? (cảnh vật, âm thanh, thái độ của người tham dự,..)</a:t>
              </a:r>
            </a:p>
          </p:txBody>
        </p:sp>
        <p:pic>
          <p:nvPicPr>
            <p:cNvPr id="1031" name="Hình ảnh 1030">
              <a:extLst>
                <a:ext uri="{FF2B5EF4-FFF2-40B4-BE49-F238E27FC236}">
                  <a16:creationId xmlns:a16="http://schemas.microsoft.com/office/drawing/2014/main" id="{58375804-CD3E-01B7-0F1F-EDDBEB4D2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66" t="4451" r="73647" b="79066"/>
            <a:stretch/>
          </p:blipFill>
          <p:spPr>
            <a:xfrm>
              <a:off x="395022" y="4008811"/>
              <a:ext cx="957896" cy="748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96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Hình ảnh 29">
            <a:extLst>
              <a:ext uri="{FF2B5EF4-FFF2-40B4-BE49-F238E27FC236}">
                <a16:creationId xmlns:a16="http://schemas.microsoft.com/office/drawing/2014/main" id="{88A3CEA2-920C-9EB7-F6F8-0E946886B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45" t="-6479" r="46151" b="62610"/>
          <a:stretch/>
        </p:blipFill>
        <p:spPr>
          <a:xfrm>
            <a:off x="3560486" y="1418542"/>
            <a:ext cx="3008629" cy="2396486"/>
          </a:xfrm>
          <a:prstGeom prst="rect">
            <a:avLst/>
          </a:prstGeom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FF68D1-7EC7-2E9B-3F2F-CA9A752B2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832" y="2983473"/>
            <a:ext cx="2452480" cy="2452480"/>
          </a:xfrm>
          <a:prstGeom prst="rect">
            <a:avLst/>
          </a:prstGeom>
        </p:spPr>
      </p:pic>
      <p:grpSp>
        <p:nvGrpSpPr>
          <p:cNvPr id="9" name="Group 23">
            <a:extLst>
              <a:ext uri="{FF2B5EF4-FFF2-40B4-BE49-F238E27FC236}">
                <a16:creationId xmlns:a16="http://schemas.microsoft.com/office/drawing/2014/main" id="{588103E7-AF18-6237-9EDE-613ED9DD158E}"/>
              </a:ext>
            </a:extLst>
          </p:cNvPr>
          <p:cNvGrpSpPr/>
          <p:nvPr/>
        </p:nvGrpSpPr>
        <p:grpSpPr>
          <a:xfrm>
            <a:off x="7345252" y="2160027"/>
            <a:ext cx="1894164" cy="1270922"/>
            <a:chOff x="84595" y="2353938"/>
            <a:chExt cx="1726208" cy="1224000"/>
          </a:xfrm>
        </p:grpSpPr>
        <p:sp>
          <p:nvSpPr>
            <p:cNvPr id="10" name="Speech Bubble: Oval 26">
              <a:extLst>
                <a:ext uri="{FF2B5EF4-FFF2-40B4-BE49-F238E27FC236}">
                  <a16:creationId xmlns:a16="http://schemas.microsoft.com/office/drawing/2014/main" id="{84D2069B-AE46-C13F-EC55-BBC4D288D9C5}"/>
                </a:ext>
              </a:extLst>
            </p:cNvPr>
            <p:cNvSpPr/>
            <p:nvPr/>
          </p:nvSpPr>
          <p:spPr>
            <a:xfrm flipH="1">
              <a:off x="84595" y="2353938"/>
              <a:ext cx="1726208" cy="1224000"/>
            </a:xfrm>
            <a:custGeom>
              <a:avLst/>
              <a:gdLst>
                <a:gd name="connsiteX0" fmla="*/ 527943 w 1726208"/>
                <a:gd name="connsiteY0" fmla="*/ 1667847 h 1224000"/>
                <a:gd name="connsiteX1" fmla="*/ 516390 w 1726208"/>
                <a:gd name="connsiteY1" fmla="*/ 1172451 h 1224000"/>
                <a:gd name="connsiteX2" fmla="*/ 136056 w 1726208"/>
                <a:gd name="connsiteY2" fmla="*/ 282188 h 1224000"/>
                <a:gd name="connsiteX3" fmla="*/ 1046605 w 1726208"/>
                <a:gd name="connsiteY3" fmla="*/ 13992 h 1224000"/>
                <a:gd name="connsiteX4" fmla="*/ 1702088 w 1726208"/>
                <a:gd name="connsiteY4" fmla="*/ 755670 h 1224000"/>
                <a:gd name="connsiteX5" fmla="*/ 837727 w 1726208"/>
                <a:gd name="connsiteY5" fmla="*/ 1223736 h 1224000"/>
                <a:gd name="connsiteX6" fmla="*/ 527943 w 1726208"/>
                <a:gd name="connsiteY6" fmla="*/ 1667847 h 12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208" h="1224000" fill="none" extrusionOk="0">
                  <a:moveTo>
                    <a:pt x="527943" y="1667847"/>
                  </a:moveTo>
                  <a:cubicBezTo>
                    <a:pt x="523078" y="1561858"/>
                    <a:pt x="544040" y="1344657"/>
                    <a:pt x="516390" y="1172451"/>
                  </a:cubicBezTo>
                  <a:cubicBezTo>
                    <a:pt x="19845" y="1025716"/>
                    <a:pt x="-150688" y="624629"/>
                    <a:pt x="136056" y="282188"/>
                  </a:cubicBezTo>
                  <a:cubicBezTo>
                    <a:pt x="381215" y="21536"/>
                    <a:pt x="705544" y="-91489"/>
                    <a:pt x="1046605" y="13992"/>
                  </a:cubicBezTo>
                  <a:cubicBezTo>
                    <a:pt x="1605686" y="80036"/>
                    <a:pt x="1774243" y="465387"/>
                    <a:pt x="1702088" y="755670"/>
                  </a:cubicBezTo>
                  <a:cubicBezTo>
                    <a:pt x="1650467" y="1039920"/>
                    <a:pt x="1293272" y="1150492"/>
                    <a:pt x="837727" y="1223736"/>
                  </a:cubicBezTo>
                  <a:cubicBezTo>
                    <a:pt x="750897" y="1389456"/>
                    <a:pt x="585550" y="1545558"/>
                    <a:pt x="527943" y="1667847"/>
                  </a:cubicBezTo>
                  <a:close/>
                </a:path>
                <a:path w="1726208" h="1224000" stroke="0" extrusionOk="0">
                  <a:moveTo>
                    <a:pt x="527943" y="1667847"/>
                  </a:moveTo>
                  <a:cubicBezTo>
                    <a:pt x="513047" y="1465232"/>
                    <a:pt x="534015" y="1340909"/>
                    <a:pt x="516390" y="1172451"/>
                  </a:cubicBezTo>
                  <a:cubicBezTo>
                    <a:pt x="-10377" y="1014678"/>
                    <a:pt x="-156807" y="573102"/>
                    <a:pt x="136056" y="282188"/>
                  </a:cubicBezTo>
                  <a:cubicBezTo>
                    <a:pt x="312373" y="59317"/>
                    <a:pt x="647902" y="23045"/>
                    <a:pt x="1046605" y="13992"/>
                  </a:cubicBezTo>
                  <a:cubicBezTo>
                    <a:pt x="1499626" y="137188"/>
                    <a:pt x="1850595" y="435123"/>
                    <a:pt x="1702088" y="755670"/>
                  </a:cubicBezTo>
                  <a:cubicBezTo>
                    <a:pt x="1619427" y="1027493"/>
                    <a:pt x="1268233" y="1315828"/>
                    <a:pt x="837727" y="1223736"/>
                  </a:cubicBezTo>
                  <a:cubicBezTo>
                    <a:pt x="756061" y="1338444"/>
                    <a:pt x="624909" y="1529267"/>
                    <a:pt x="527943" y="166784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19416"/>
                        <a:gd name="adj2" fmla="val 8626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76644443-BBEE-329A-8B8D-11DF8084CB9B}"/>
                </a:ext>
              </a:extLst>
            </p:cNvPr>
            <p:cNvSpPr txBox="1"/>
            <p:nvPr/>
          </p:nvSpPr>
          <p:spPr>
            <a:xfrm>
              <a:off x="161289" y="2531242"/>
              <a:ext cx="1644328" cy="772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98A8C7A-11FC-A160-0A6C-A5252CBF0815}"/>
              </a:ext>
            </a:extLst>
          </p:cNvPr>
          <p:cNvSpPr txBox="1"/>
          <p:nvPr/>
        </p:nvSpPr>
        <p:spPr>
          <a:xfrm>
            <a:off x="1798749" y="0"/>
            <a:ext cx="5532895" cy="57888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Điền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tin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thích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hợp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vào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chỗ</a:t>
            </a:r>
            <a:r>
              <a:rPr lang="en-US" sz="2800" b="1" dirty="0">
                <a:solidFill>
                  <a:srgbClr val="33CC33"/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UTM Duepuntozero" panose="02040603050506020204" pitchFamily="18" charset="0"/>
              </a:rPr>
              <a:t>chấm</a:t>
            </a:r>
            <a:endParaRPr lang="en-US" sz="2800" b="1" dirty="0">
              <a:solidFill>
                <a:srgbClr val="33CC33"/>
              </a:solidFill>
              <a:latin typeface="UTM Duepuntozero" panose="020406030505060202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80A796C2-F35D-7CBD-3BA8-739313797F99}"/>
              </a:ext>
            </a:extLst>
          </p:cNvPr>
          <p:cNvGrpSpPr/>
          <p:nvPr/>
        </p:nvGrpSpPr>
        <p:grpSpPr>
          <a:xfrm>
            <a:off x="30754" y="219835"/>
            <a:ext cx="2517597" cy="2361922"/>
            <a:chOff x="1118826" y="-61602"/>
            <a:chExt cx="1418955" cy="136534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041599-7278-D65C-2D73-C64752FA7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76" t="15878" r="17973" b="23164"/>
            <a:stretch/>
          </p:blipFill>
          <p:spPr>
            <a:xfrm>
              <a:off x="1118826" y="-61602"/>
              <a:ext cx="1418955" cy="1365347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F85313E-5BC3-D8BD-E658-18F8E2A3AE6B}"/>
                </a:ext>
              </a:extLst>
            </p:cNvPr>
            <p:cNvSpPr txBox="1"/>
            <p:nvPr/>
          </p:nvSpPr>
          <p:spPr>
            <a:xfrm>
              <a:off x="1393051" y="306069"/>
              <a:ext cx="1036459" cy="378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 hội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0FDB41A1-3FBB-F70A-FC9D-DBF92891E72C}"/>
              </a:ext>
            </a:extLst>
          </p:cNvPr>
          <p:cNvGrpSpPr/>
          <p:nvPr/>
        </p:nvGrpSpPr>
        <p:grpSpPr>
          <a:xfrm>
            <a:off x="5031417" y="533215"/>
            <a:ext cx="2674040" cy="1954279"/>
            <a:chOff x="7484092" y="-1461440"/>
            <a:chExt cx="2788570" cy="1538649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8D8BB416-EEC4-AFBE-9D6A-338B9869D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013" t="20640" b="36337"/>
            <a:stretch/>
          </p:blipFill>
          <p:spPr>
            <a:xfrm>
              <a:off x="7484092" y="-1461440"/>
              <a:ext cx="2788570" cy="1538649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8DF00491-1F35-EDDB-49FB-5B48AC300C1B}"/>
                </a:ext>
              </a:extLst>
            </p:cNvPr>
            <p:cNvSpPr txBox="1"/>
            <p:nvPr/>
          </p:nvSpPr>
          <p:spPr>
            <a:xfrm>
              <a:off x="7886168" y="-1145072"/>
              <a:ext cx="22034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Thời gian</a:t>
              </a:r>
            </a:p>
            <a:p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7EB06E94-F78A-3F00-F885-7B0F8C3CB3C3}"/>
              </a:ext>
            </a:extLst>
          </p:cNvPr>
          <p:cNvGrpSpPr/>
          <p:nvPr/>
        </p:nvGrpSpPr>
        <p:grpSpPr>
          <a:xfrm>
            <a:off x="2400171" y="416304"/>
            <a:ext cx="2935869" cy="2043363"/>
            <a:chOff x="3057935" y="825103"/>
            <a:chExt cx="2543340" cy="1450989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5697DFCC-119C-B9E9-7AE0-EB33D8B7A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194" t="63663" b="6138"/>
            <a:stretch/>
          </p:blipFill>
          <p:spPr>
            <a:xfrm>
              <a:off x="3057935" y="825103"/>
              <a:ext cx="2543340" cy="1450989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96C2E5F0-E948-C625-84CD-F7FE7B91AA56}"/>
                </a:ext>
              </a:extLst>
            </p:cNvPr>
            <p:cNvSpPr txBox="1"/>
            <p:nvPr/>
          </p:nvSpPr>
          <p:spPr>
            <a:xfrm>
              <a:off x="3421780" y="1227193"/>
              <a:ext cx="198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 điểm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Hình chữ nhật: Góc Chéo Tròn 18">
            <a:extLst>
              <a:ext uri="{FF2B5EF4-FFF2-40B4-BE49-F238E27FC236}">
                <a16:creationId xmlns:a16="http://schemas.microsoft.com/office/drawing/2014/main" id="{448358E4-6D49-16E4-A778-D88B014605D8}"/>
              </a:ext>
            </a:extLst>
          </p:cNvPr>
          <p:cNvSpPr/>
          <p:nvPr/>
        </p:nvSpPr>
        <p:spPr>
          <a:xfrm>
            <a:off x="1044200" y="3746276"/>
            <a:ext cx="5665208" cy="1232761"/>
          </a:xfrm>
          <a:prstGeom prst="round2DiagRect">
            <a:avLst>
              <a:gd name="adj1" fmla="val 38473"/>
              <a:gd name="adj2" fmla="val 0"/>
            </a:avLst>
          </a:prstGeom>
          <a:solidFill>
            <a:srgbClr val="FFFF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5CB81BB-30B6-91D5-DA06-2C66E5F73564}"/>
              </a:ext>
            </a:extLst>
          </p:cNvPr>
          <p:cNvSpPr txBox="1"/>
          <p:nvPr/>
        </p:nvSpPr>
        <p:spPr>
          <a:xfrm>
            <a:off x="4469934" y="2548706"/>
            <a:ext cx="176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Hoạt động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F9D15E4-A4DE-9C70-E1A0-7A2D21482BF6}"/>
              </a:ext>
            </a:extLst>
          </p:cNvPr>
          <p:cNvSpPr txBox="1"/>
          <p:nvPr/>
        </p:nvSpPr>
        <p:spPr>
          <a:xfrm>
            <a:off x="413789" y="1280391"/>
            <a:ext cx="230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Rằm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ECDB686-E0A3-3459-5E45-343DE92448AF}"/>
              </a:ext>
            </a:extLst>
          </p:cNvPr>
          <p:cNvSpPr txBox="1"/>
          <p:nvPr/>
        </p:nvSpPr>
        <p:spPr>
          <a:xfrm>
            <a:off x="2818501" y="1457469"/>
            <a:ext cx="21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 trường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01BFFCA-992F-B840-9E1A-9AC5A9BF4184}"/>
              </a:ext>
            </a:extLst>
          </p:cNvPr>
          <p:cNvSpPr txBox="1"/>
          <p:nvPr/>
        </p:nvSpPr>
        <p:spPr>
          <a:xfrm>
            <a:off x="5488999" y="1340130"/>
            <a:ext cx="206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79084F8-A3AC-F5A5-65B4-193956291286}"/>
              </a:ext>
            </a:extLst>
          </p:cNvPr>
          <p:cNvSpPr txBox="1"/>
          <p:nvPr/>
        </p:nvSpPr>
        <p:spPr>
          <a:xfrm>
            <a:off x="4565196" y="2906695"/>
            <a:ext cx="2382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Rước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3A666B2-A0CA-36BE-0544-316BB83B0BF4}"/>
              </a:ext>
            </a:extLst>
          </p:cNvPr>
          <p:cNvSpPr txBox="1"/>
          <p:nvPr/>
        </p:nvSpPr>
        <p:spPr>
          <a:xfrm>
            <a:off x="1208196" y="3815028"/>
            <a:ext cx="483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Cuội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78BFD8BC-E2E4-680E-065E-1340BE6A601F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3876804" y="3429915"/>
            <a:ext cx="593130" cy="31636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3" name="Nhóm 2052">
            <a:extLst>
              <a:ext uri="{FF2B5EF4-FFF2-40B4-BE49-F238E27FC236}">
                <a16:creationId xmlns:a16="http://schemas.microsoft.com/office/drawing/2014/main" id="{14EDD7E7-ADA6-82D2-FF9A-22D1174065AD}"/>
              </a:ext>
            </a:extLst>
          </p:cNvPr>
          <p:cNvGrpSpPr/>
          <p:nvPr/>
        </p:nvGrpSpPr>
        <p:grpSpPr>
          <a:xfrm>
            <a:off x="-383443" y="2803855"/>
            <a:ext cx="2022346" cy="2022346"/>
            <a:chOff x="2533979" y="2020381"/>
            <a:chExt cx="2022346" cy="2022346"/>
          </a:xfrm>
        </p:grpSpPr>
        <p:pic>
          <p:nvPicPr>
            <p:cNvPr id="2051" name="Picture 2" descr="Hình ảnh Phim Hoạt Hình Bông Hoa Hướng Dương Vàng PNG , Clipart Hướng  Dương, Lá Cây, Hoa Hướng Dương PNG và Vector với nền trong suốt để tải  xuống miễn phí">
              <a:extLst>
                <a:ext uri="{FF2B5EF4-FFF2-40B4-BE49-F238E27FC236}">
                  <a16:creationId xmlns:a16="http://schemas.microsoft.com/office/drawing/2014/main" id="{1FAEEEF8-250C-DC8A-8055-758D20308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781">
                          <a14:foregroundMark x1="89844" y1="41406" x2="90313" y2="41250"/>
                          <a14:foregroundMark x1="90313" y1="52812" x2="90781" y2="52969"/>
                          <a14:backgroundMark x1="17656" y1="49844" x2="19844" y2="55937"/>
                          <a14:backgroundMark x1="24375" y1="73125" x2="30469" y2="83750"/>
                          <a14:backgroundMark x1="19063" y1="73906" x2="27813" y2="83281"/>
                          <a14:backgroundMark x1="27813" y1="83281" x2="27813" y2="83281"/>
                          <a14:backgroundMark x1="17813" y1="50000" x2="17813" y2="52812"/>
                          <a14:backgroundMark x1="13281" y1="49375" x2="19375" y2="53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979" y="2020381"/>
              <a:ext cx="2022346" cy="202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2" name="Hình Bầu dục 2051">
              <a:extLst>
                <a:ext uri="{FF2B5EF4-FFF2-40B4-BE49-F238E27FC236}">
                  <a16:creationId xmlns:a16="http://schemas.microsoft.com/office/drawing/2014/main" id="{49E59022-0495-2FBD-DFD9-0E956D371A10}"/>
                </a:ext>
              </a:extLst>
            </p:cNvPr>
            <p:cNvSpPr/>
            <p:nvPr/>
          </p:nvSpPr>
          <p:spPr>
            <a:xfrm>
              <a:off x="3181189" y="2473620"/>
              <a:ext cx="1020845" cy="1007747"/>
            </a:xfrm>
            <a:prstGeom prst="ellipse">
              <a:avLst/>
            </a:prstGeom>
            <a:solidFill>
              <a:srgbClr val="934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75F51B7F-200B-EECF-8F39-1B4B353F2BE7}"/>
                </a:ext>
              </a:extLst>
            </p:cNvPr>
            <p:cNvSpPr txBox="1"/>
            <p:nvPr/>
          </p:nvSpPr>
          <p:spPr>
            <a:xfrm>
              <a:off x="3292754" y="2536393"/>
              <a:ext cx="1004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FFFF"/>
                  </a:solidFill>
                </a:rPr>
                <a:t>Bắt</a:t>
              </a:r>
              <a:r>
                <a:rPr lang="en-US" sz="2400" dirty="0">
                  <a:solidFill>
                    <a:srgbClr val="FFFFFF"/>
                  </a:solidFill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</a:rPr>
                <a:t>đầu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72" name="Picture 3">
            <a:extLst>
              <a:ext uri="{FF2B5EF4-FFF2-40B4-BE49-F238E27FC236}">
                <a16:creationId xmlns:a16="http://schemas.microsoft.com/office/drawing/2014/main" id="{AFBC4B3F-D92F-361E-8BF5-7EEA91DB3C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36" y="-142145"/>
            <a:ext cx="2583928" cy="206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617A628-AEAA-53CE-4BC6-6CD4F38C853E}"/>
              </a:ext>
            </a:extLst>
          </p:cNvPr>
          <p:cNvGrpSpPr/>
          <p:nvPr/>
        </p:nvGrpSpPr>
        <p:grpSpPr>
          <a:xfrm>
            <a:off x="-444823" y="3074717"/>
            <a:ext cx="7234251" cy="2076434"/>
            <a:chOff x="-444823" y="3067597"/>
            <a:chExt cx="7234251" cy="1914411"/>
          </a:xfrm>
        </p:grpSpPr>
        <p:sp>
          <p:nvSpPr>
            <p:cNvPr id="2058" name="Hình chữ nhật: Góc Chéo Tròn 2057">
              <a:extLst>
                <a:ext uri="{FF2B5EF4-FFF2-40B4-BE49-F238E27FC236}">
                  <a16:creationId xmlns:a16="http://schemas.microsoft.com/office/drawing/2014/main" id="{E5B73F4E-B03A-DBA0-3582-C066319FE79E}"/>
                </a:ext>
              </a:extLst>
            </p:cNvPr>
            <p:cNvSpPr/>
            <p:nvPr/>
          </p:nvSpPr>
          <p:spPr>
            <a:xfrm>
              <a:off x="781781" y="3429693"/>
              <a:ext cx="5675123" cy="1552315"/>
            </a:xfrm>
            <a:prstGeom prst="round2DiagRect">
              <a:avLst>
                <a:gd name="adj1" fmla="val 38473"/>
                <a:gd name="adj2" fmla="val 0"/>
              </a:avLst>
            </a:prstGeom>
            <a:solidFill>
              <a:srgbClr val="FFFFFF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2059" name="Nhóm 2058">
              <a:extLst>
                <a:ext uri="{FF2B5EF4-FFF2-40B4-BE49-F238E27FC236}">
                  <a16:creationId xmlns:a16="http://schemas.microsoft.com/office/drawing/2014/main" id="{112E032A-980C-32E6-DA20-6E543E7E899A}"/>
                </a:ext>
              </a:extLst>
            </p:cNvPr>
            <p:cNvGrpSpPr/>
            <p:nvPr/>
          </p:nvGrpSpPr>
          <p:grpSpPr>
            <a:xfrm>
              <a:off x="-444823" y="3067597"/>
              <a:ext cx="1802558" cy="1635334"/>
              <a:chOff x="2217523" y="2130950"/>
              <a:chExt cx="2149423" cy="2149425"/>
            </a:xfrm>
          </p:grpSpPr>
          <p:pic>
            <p:nvPicPr>
              <p:cNvPr id="2060" name="Picture 2" descr="Hình ảnh Phim Hoạt Hình Bông Hoa Hướng Dương Vàng PNG , Clipart Hướng  Dương, Lá Cây, Hoa Hướng Dương PNG và Vector với nền trong suốt để tải  xuống miễn phí">
                <a:extLst>
                  <a:ext uri="{FF2B5EF4-FFF2-40B4-BE49-F238E27FC236}">
                    <a16:creationId xmlns:a16="http://schemas.microsoft.com/office/drawing/2014/main" id="{A1A8B06C-CF8D-8A54-9421-07B8AB6C66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781">
                            <a14:foregroundMark x1="89844" y1="41406" x2="90313" y2="41250"/>
                            <a14:foregroundMark x1="90313" y1="52812" x2="90781" y2="52969"/>
                            <a14:backgroundMark x1="17656" y1="49844" x2="19844" y2="55937"/>
                            <a14:backgroundMark x1="24375" y1="73125" x2="30469" y2="83750"/>
                            <a14:backgroundMark x1="19063" y1="73906" x2="27813" y2="83281"/>
                            <a14:backgroundMark x1="27813" y1="83281" x2="27813" y2="83281"/>
                            <a14:backgroundMark x1="17813" y1="50000" x2="17813" y2="52812"/>
                            <a14:backgroundMark x1="13281" y1="49375" x2="19375" y2="53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7523" y="2130950"/>
                <a:ext cx="2149423" cy="2149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1" name="Hình Bầu dục 2060">
                <a:extLst>
                  <a:ext uri="{FF2B5EF4-FFF2-40B4-BE49-F238E27FC236}">
                    <a16:creationId xmlns:a16="http://schemas.microsoft.com/office/drawing/2014/main" id="{204F3221-D1FE-662E-1C4A-3663ECE4F32D}"/>
                  </a:ext>
                </a:extLst>
              </p:cNvPr>
              <p:cNvSpPr/>
              <p:nvPr/>
            </p:nvSpPr>
            <p:spPr>
              <a:xfrm>
                <a:off x="2867422" y="2603127"/>
                <a:ext cx="1131179" cy="1092073"/>
              </a:xfrm>
              <a:prstGeom prst="ellipse">
                <a:avLst/>
              </a:prstGeom>
              <a:solidFill>
                <a:srgbClr val="934C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2" name="Hộp Văn bản 2061">
                <a:extLst>
                  <a:ext uri="{FF2B5EF4-FFF2-40B4-BE49-F238E27FC236}">
                    <a16:creationId xmlns:a16="http://schemas.microsoft.com/office/drawing/2014/main" id="{15F2A7FE-C173-B641-2926-CE208A2F52F2}"/>
                  </a:ext>
                </a:extLst>
              </p:cNvPr>
              <p:cNvSpPr txBox="1"/>
              <p:nvPr/>
            </p:nvSpPr>
            <p:spPr>
              <a:xfrm>
                <a:off x="2913400" y="2550116"/>
                <a:ext cx="1059632" cy="115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FFFFFF"/>
                    </a:solidFill>
                  </a:rPr>
                  <a:t>Kết thúc</a:t>
                </a:r>
              </a:p>
            </p:txBody>
          </p:sp>
        </p:grpSp>
        <p:grpSp>
          <p:nvGrpSpPr>
            <p:cNvPr id="2073" name="Google Shape;2730;p45">
              <a:extLst>
                <a:ext uri="{FF2B5EF4-FFF2-40B4-BE49-F238E27FC236}">
                  <a16:creationId xmlns:a16="http://schemas.microsoft.com/office/drawing/2014/main" id="{8FD55356-932B-F10F-3A22-DD5E8C3D4F48}"/>
                </a:ext>
              </a:extLst>
            </p:cNvPr>
            <p:cNvGrpSpPr/>
            <p:nvPr/>
          </p:nvGrpSpPr>
          <p:grpSpPr>
            <a:xfrm>
              <a:off x="6124380" y="3137694"/>
              <a:ext cx="665048" cy="707639"/>
              <a:chOff x="1090400" y="1727995"/>
              <a:chExt cx="287569" cy="328233"/>
            </a:xfrm>
          </p:grpSpPr>
          <p:sp>
            <p:nvSpPr>
              <p:cNvPr id="2074" name="Google Shape;2731;p45">
                <a:extLst>
                  <a:ext uri="{FF2B5EF4-FFF2-40B4-BE49-F238E27FC236}">
                    <a16:creationId xmlns:a16="http://schemas.microsoft.com/office/drawing/2014/main" id="{8E48B00C-EC36-71B4-36DA-C1F6164AB0A4}"/>
                  </a:ext>
                </a:extLst>
              </p:cNvPr>
              <p:cNvSpPr/>
              <p:nvPr/>
            </p:nvSpPr>
            <p:spPr>
              <a:xfrm>
                <a:off x="1139202" y="1774645"/>
                <a:ext cx="189966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130337" h="148174" extrusionOk="0">
                    <a:moveTo>
                      <a:pt x="65181" y="1"/>
                    </a:moveTo>
                    <a:cubicBezTo>
                      <a:pt x="64418" y="1"/>
                      <a:pt x="63656" y="1"/>
                      <a:pt x="62894" y="25"/>
                    </a:cubicBezTo>
                    <a:cubicBezTo>
                      <a:pt x="38103" y="858"/>
                      <a:pt x="14670" y="16242"/>
                      <a:pt x="6335" y="39961"/>
                    </a:cubicBezTo>
                    <a:cubicBezTo>
                      <a:pt x="0" y="57989"/>
                      <a:pt x="810" y="79422"/>
                      <a:pt x="10741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133" y="148174"/>
                    </a:lnTo>
                    <a:lnTo>
                      <a:pt x="89614" y="137338"/>
                    </a:lnTo>
                    <a:cubicBezTo>
                      <a:pt x="89614" y="118596"/>
                      <a:pt x="110952" y="110404"/>
                      <a:pt x="119597" y="95997"/>
                    </a:cubicBezTo>
                    <a:cubicBezTo>
                      <a:pt x="129527" y="79422"/>
                      <a:pt x="130337" y="57989"/>
                      <a:pt x="124002" y="39961"/>
                    </a:cubicBezTo>
                    <a:cubicBezTo>
                      <a:pt x="115667" y="16242"/>
                      <a:pt x="92234" y="858"/>
                      <a:pt x="67443" y="25"/>
                    </a:cubicBezTo>
                    <a:cubicBezTo>
                      <a:pt x="66681" y="1"/>
                      <a:pt x="65919" y="1"/>
                      <a:pt x="6518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732;p45">
                <a:extLst>
                  <a:ext uri="{FF2B5EF4-FFF2-40B4-BE49-F238E27FC236}">
                    <a16:creationId xmlns:a16="http://schemas.microsoft.com/office/drawing/2014/main" id="{F809E815-588F-5F8D-9330-15F68FCABE2A}"/>
                  </a:ext>
                </a:extLst>
              </p:cNvPr>
              <p:cNvSpPr/>
              <p:nvPr/>
            </p:nvSpPr>
            <p:spPr>
              <a:xfrm>
                <a:off x="1139237" y="1774645"/>
                <a:ext cx="104615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71777" h="148174" extrusionOk="0">
                    <a:moveTo>
                      <a:pt x="65180" y="1"/>
                    </a:moveTo>
                    <a:cubicBezTo>
                      <a:pt x="64418" y="1"/>
                      <a:pt x="63656" y="1"/>
                      <a:pt x="62918" y="25"/>
                    </a:cubicBezTo>
                    <a:cubicBezTo>
                      <a:pt x="38103" y="858"/>
                      <a:pt x="14694" y="16242"/>
                      <a:pt x="6359" y="39961"/>
                    </a:cubicBezTo>
                    <a:cubicBezTo>
                      <a:pt x="0" y="57989"/>
                      <a:pt x="810" y="79422"/>
                      <a:pt x="10764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204" y="148174"/>
                    </a:lnTo>
                    <a:lnTo>
                      <a:pt x="71777" y="145268"/>
                    </a:lnTo>
                    <a:lnTo>
                      <a:pt x="53892" y="137338"/>
                    </a:lnTo>
                    <a:cubicBezTo>
                      <a:pt x="53892" y="118596"/>
                      <a:pt x="32554" y="110404"/>
                      <a:pt x="23910" y="95997"/>
                    </a:cubicBezTo>
                    <a:cubicBezTo>
                      <a:pt x="13979" y="79422"/>
                      <a:pt x="13170" y="57989"/>
                      <a:pt x="19504" y="39961"/>
                    </a:cubicBezTo>
                    <a:cubicBezTo>
                      <a:pt x="27363" y="17647"/>
                      <a:pt x="48582" y="2668"/>
                      <a:pt x="71753" y="310"/>
                    </a:cubicBezTo>
                    <a:cubicBezTo>
                      <a:pt x="70324" y="168"/>
                      <a:pt x="68895" y="72"/>
                      <a:pt x="67443" y="25"/>
                    </a:cubicBezTo>
                    <a:cubicBezTo>
                      <a:pt x="66681" y="1"/>
                      <a:pt x="65919" y="1"/>
                      <a:pt x="6518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733;p45">
                <a:extLst>
                  <a:ext uri="{FF2B5EF4-FFF2-40B4-BE49-F238E27FC236}">
                    <a16:creationId xmlns:a16="http://schemas.microsoft.com/office/drawing/2014/main" id="{41ED51CA-4119-F486-AEC6-8C70AFFD5B51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9937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68182" h="28840" extrusionOk="0">
                    <a:moveTo>
                      <a:pt x="9622" y="0"/>
                    </a:moveTo>
                    <a:cubicBezTo>
                      <a:pt x="4288" y="0"/>
                      <a:pt x="1" y="4311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58561" y="19242"/>
                    </a:lnTo>
                    <a:cubicBezTo>
                      <a:pt x="63895" y="19242"/>
                      <a:pt x="68182" y="14908"/>
                      <a:pt x="68182" y="9621"/>
                    </a:cubicBezTo>
                    <a:cubicBezTo>
                      <a:pt x="68158" y="4287"/>
                      <a:pt x="63824" y="0"/>
                      <a:pt x="58537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734;p45">
                <a:extLst>
                  <a:ext uri="{FF2B5EF4-FFF2-40B4-BE49-F238E27FC236}">
                    <a16:creationId xmlns:a16="http://schemas.microsoft.com/office/drawing/2014/main" id="{2D903302-2CB6-0C04-CE53-4F7533CBE5FE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5928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40676" h="28840" extrusionOk="0">
                    <a:moveTo>
                      <a:pt x="9622" y="0"/>
                    </a:moveTo>
                    <a:cubicBezTo>
                      <a:pt x="4288" y="0"/>
                      <a:pt x="1" y="4334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40676" y="26267"/>
                    </a:lnTo>
                    <a:lnTo>
                      <a:pt x="22815" y="19242"/>
                    </a:lnTo>
                    <a:cubicBezTo>
                      <a:pt x="17481" y="19242"/>
                      <a:pt x="13194" y="14908"/>
                      <a:pt x="13194" y="9621"/>
                    </a:cubicBezTo>
                    <a:cubicBezTo>
                      <a:pt x="13194" y="4287"/>
                      <a:pt x="17505" y="0"/>
                      <a:pt x="22815" y="0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735;p45">
                <a:extLst>
                  <a:ext uri="{FF2B5EF4-FFF2-40B4-BE49-F238E27FC236}">
                    <a16:creationId xmlns:a16="http://schemas.microsoft.com/office/drawing/2014/main" id="{CAA26353-8A28-7A3D-47AF-CEA46CCC4569}"/>
                  </a:ext>
                </a:extLst>
              </p:cNvPr>
              <p:cNvSpPr/>
              <p:nvPr/>
            </p:nvSpPr>
            <p:spPr>
              <a:xfrm>
                <a:off x="1220769" y="2011121"/>
                <a:ext cx="26901" cy="40161"/>
              </a:xfrm>
              <a:custGeom>
                <a:avLst/>
                <a:gdLst/>
                <a:ahLst/>
                <a:cxnLst/>
                <a:rect l="l" t="t" r="r" b="b"/>
                <a:pathLst>
                  <a:path w="18457" h="27555" extrusionOk="0">
                    <a:moveTo>
                      <a:pt x="0" y="0"/>
                    </a:moveTo>
                    <a:lnTo>
                      <a:pt x="0" y="18170"/>
                    </a:lnTo>
                    <a:cubicBezTo>
                      <a:pt x="0" y="22790"/>
                      <a:pt x="3311" y="26791"/>
                      <a:pt x="7859" y="27458"/>
                    </a:cubicBezTo>
                    <a:cubicBezTo>
                      <a:pt x="8317" y="27523"/>
                      <a:pt x="8771" y="27555"/>
                      <a:pt x="9217" y="27555"/>
                    </a:cubicBezTo>
                    <a:cubicBezTo>
                      <a:pt x="14309" y="27555"/>
                      <a:pt x="18457" y="23443"/>
                      <a:pt x="18457" y="18385"/>
                    </a:cubicBezTo>
                    <a:lnTo>
                      <a:pt x="1845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736;p45">
                <a:extLst>
                  <a:ext uri="{FF2B5EF4-FFF2-40B4-BE49-F238E27FC236}">
                    <a16:creationId xmlns:a16="http://schemas.microsoft.com/office/drawing/2014/main" id="{29C1D1AE-7D59-CDC8-2C0B-2F885D3F2ED8}"/>
                  </a:ext>
                </a:extLst>
              </p:cNvPr>
              <p:cNvSpPr/>
              <p:nvPr/>
            </p:nvSpPr>
            <p:spPr>
              <a:xfrm>
                <a:off x="1184289" y="2002790"/>
                <a:ext cx="997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68467" h="19362" extrusionOk="0">
                    <a:moveTo>
                      <a:pt x="9669" y="1"/>
                    </a:moveTo>
                    <a:cubicBezTo>
                      <a:pt x="4335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58798" y="19362"/>
                    </a:lnTo>
                    <a:cubicBezTo>
                      <a:pt x="64109" y="19362"/>
                      <a:pt x="68467" y="15051"/>
                      <a:pt x="68467" y="9693"/>
                    </a:cubicBezTo>
                    <a:cubicBezTo>
                      <a:pt x="68467" y="4335"/>
                      <a:pt x="64157" y="1"/>
                      <a:pt x="58798" y="1"/>
                    </a:cubicBezTo>
                    <a:close/>
                  </a:path>
                </a:pathLst>
              </a:custGeom>
              <a:solidFill>
                <a:srgbClr val="F0E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737;p45">
                <a:extLst>
                  <a:ext uri="{FF2B5EF4-FFF2-40B4-BE49-F238E27FC236}">
                    <a16:creationId xmlns:a16="http://schemas.microsoft.com/office/drawing/2014/main" id="{6D29B01B-7DAB-483E-2CBE-39C0318157C3}"/>
                  </a:ext>
                </a:extLst>
              </p:cNvPr>
              <p:cNvSpPr/>
              <p:nvPr/>
            </p:nvSpPr>
            <p:spPr>
              <a:xfrm>
                <a:off x="1184463" y="2002790"/>
                <a:ext cx="333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22910" h="19362" extrusionOk="0">
                    <a:moveTo>
                      <a:pt x="9669" y="1"/>
                    </a:moveTo>
                    <a:cubicBezTo>
                      <a:pt x="4358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22910" y="19362"/>
                    </a:lnTo>
                    <a:cubicBezTo>
                      <a:pt x="17552" y="19338"/>
                      <a:pt x="13241" y="15004"/>
                      <a:pt x="13241" y="9693"/>
                    </a:cubicBezTo>
                    <a:cubicBezTo>
                      <a:pt x="13241" y="4359"/>
                      <a:pt x="17552" y="1"/>
                      <a:pt x="2291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738;p45">
                <a:extLst>
                  <a:ext uri="{FF2B5EF4-FFF2-40B4-BE49-F238E27FC236}">
                    <a16:creationId xmlns:a16="http://schemas.microsoft.com/office/drawing/2014/main" id="{A6E32A34-6792-8A7F-1F37-B61BFD4896BB}"/>
                  </a:ext>
                </a:extLst>
              </p:cNvPr>
              <p:cNvSpPr/>
              <p:nvPr/>
            </p:nvSpPr>
            <p:spPr>
              <a:xfrm>
                <a:off x="1180471" y="1873740"/>
                <a:ext cx="9617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12671" extrusionOk="0">
                    <a:moveTo>
                      <a:pt x="3310" y="1"/>
                    </a:moveTo>
                    <a:cubicBezTo>
                      <a:pt x="1471" y="1"/>
                      <a:pt x="1" y="1490"/>
                      <a:pt x="1" y="3311"/>
                    </a:cubicBezTo>
                    <a:lnTo>
                      <a:pt x="1" y="9265"/>
                    </a:lnTo>
                    <a:cubicBezTo>
                      <a:pt x="1" y="10956"/>
                      <a:pt x="1215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09" y="12671"/>
                      <a:pt x="6597" y="11203"/>
                      <a:pt x="6597" y="9384"/>
                    </a:cubicBezTo>
                    <a:lnTo>
                      <a:pt x="6597" y="3430"/>
                    </a:lnTo>
                    <a:cubicBezTo>
                      <a:pt x="6597" y="1716"/>
                      <a:pt x="5383" y="239"/>
                      <a:pt x="3716" y="25"/>
                    </a:cubicBezTo>
                    <a:cubicBezTo>
                      <a:pt x="3579" y="9"/>
                      <a:pt x="3444" y="1"/>
                      <a:pt x="33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739;p45">
                <a:extLst>
                  <a:ext uri="{FF2B5EF4-FFF2-40B4-BE49-F238E27FC236}">
                    <a16:creationId xmlns:a16="http://schemas.microsoft.com/office/drawing/2014/main" id="{30311FF9-B30D-D36C-096E-5CC995125A0D}"/>
                  </a:ext>
                </a:extLst>
              </p:cNvPr>
              <p:cNvSpPr/>
              <p:nvPr/>
            </p:nvSpPr>
            <p:spPr>
              <a:xfrm>
                <a:off x="1278387" y="1873740"/>
                <a:ext cx="9650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2671" extrusionOk="0">
                    <a:moveTo>
                      <a:pt x="3313" y="0"/>
                    </a:moveTo>
                    <a:cubicBezTo>
                      <a:pt x="1509" y="0"/>
                      <a:pt x="0" y="1468"/>
                      <a:pt x="0" y="3287"/>
                    </a:cubicBezTo>
                    <a:lnTo>
                      <a:pt x="0" y="9241"/>
                    </a:lnTo>
                    <a:cubicBezTo>
                      <a:pt x="0" y="10956"/>
                      <a:pt x="1239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12" y="12671"/>
                      <a:pt x="6621" y="11201"/>
                      <a:pt x="6621" y="9360"/>
                    </a:cubicBezTo>
                    <a:lnTo>
                      <a:pt x="6621" y="3406"/>
                    </a:lnTo>
                    <a:cubicBezTo>
                      <a:pt x="6621" y="1716"/>
                      <a:pt x="5382" y="239"/>
                      <a:pt x="3715" y="25"/>
                    </a:cubicBezTo>
                    <a:cubicBezTo>
                      <a:pt x="3580" y="8"/>
                      <a:pt x="3446" y="0"/>
                      <a:pt x="3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740;p45">
                <a:extLst>
                  <a:ext uri="{FF2B5EF4-FFF2-40B4-BE49-F238E27FC236}">
                    <a16:creationId xmlns:a16="http://schemas.microsoft.com/office/drawing/2014/main" id="{348845BF-4D80-EADB-A880-D6D0BDE9DFF5}"/>
                  </a:ext>
                </a:extLst>
              </p:cNvPr>
              <p:cNvSpPr/>
              <p:nvPr/>
            </p:nvSpPr>
            <p:spPr>
              <a:xfrm>
                <a:off x="1216742" y="1881940"/>
                <a:ext cx="34850" cy="14954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0260" extrusionOk="0">
                    <a:moveTo>
                      <a:pt x="3699" y="0"/>
                    </a:moveTo>
                    <a:cubicBezTo>
                      <a:pt x="2925" y="0"/>
                      <a:pt x="2147" y="272"/>
                      <a:pt x="1525" y="829"/>
                    </a:cubicBezTo>
                    <a:cubicBezTo>
                      <a:pt x="144" y="2019"/>
                      <a:pt x="1" y="4091"/>
                      <a:pt x="1215" y="5472"/>
                    </a:cubicBezTo>
                    <a:cubicBezTo>
                      <a:pt x="3859" y="8544"/>
                      <a:pt x="7788" y="10259"/>
                      <a:pt x="11956" y="10259"/>
                    </a:cubicBezTo>
                    <a:cubicBezTo>
                      <a:pt x="16123" y="10259"/>
                      <a:pt x="20053" y="8497"/>
                      <a:pt x="22720" y="5472"/>
                    </a:cubicBezTo>
                    <a:cubicBezTo>
                      <a:pt x="23911" y="4091"/>
                      <a:pt x="23792" y="2019"/>
                      <a:pt x="22410" y="829"/>
                    </a:cubicBezTo>
                    <a:cubicBezTo>
                      <a:pt x="21785" y="280"/>
                      <a:pt x="21004" y="10"/>
                      <a:pt x="20227" y="10"/>
                    </a:cubicBezTo>
                    <a:cubicBezTo>
                      <a:pt x="19315" y="10"/>
                      <a:pt x="18409" y="382"/>
                      <a:pt x="17766" y="1114"/>
                    </a:cubicBezTo>
                    <a:cubicBezTo>
                      <a:pt x="16361" y="2734"/>
                      <a:pt x="14266" y="3663"/>
                      <a:pt x="11956" y="3663"/>
                    </a:cubicBezTo>
                    <a:cubicBezTo>
                      <a:pt x="9670" y="3663"/>
                      <a:pt x="7598" y="2734"/>
                      <a:pt x="6169" y="1114"/>
                    </a:cubicBezTo>
                    <a:cubicBezTo>
                      <a:pt x="5524" y="379"/>
                      <a:pt x="4614" y="0"/>
                      <a:pt x="36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741;p45">
                <a:extLst>
                  <a:ext uri="{FF2B5EF4-FFF2-40B4-BE49-F238E27FC236}">
                    <a16:creationId xmlns:a16="http://schemas.microsoft.com/office/drawing/2014/main" id="{019DA54F-ECED-C691-C9C7-4CB2335E568C}"/>
                  </a:ext>
                </a:extLst>
              </p:cNvPr>
              <p:cNvSpPr/>
              <p:nvPr/>
            </p:nvSpPr>
            <p:spPr>
              <a:xfrm>
                <a:off x="1090400" y="1887556"/>
                <a:ext cx="33044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72" h="6621" extrusionOk="0">
                    <a:moveTo>
                      <a:pt x="3620" y="0"/>
                    </a:moveTo>
                    <a:cubicBezTo>
                      <a:pt x="1929" y="0"/>
                      <a:pt x="453" y="1238"/>
                      <a:pt x="238" y="2905"/>
                    </a:cubicBezTo>
                    <a:cubicBezTo>
                      <a:pt x="0" y="4882"/>
                      <a:pt x="1548" y="6620"/>
                      <a:pt x="3501" y="6620"/>
                    </a:cubicBezTo>
                    <a:lnTo>
                      <a:pt x="19052" y="6620"/>
                    </a:lnTo>
                    <a:cubicBezTo>
                      <a:pt x="20743" y="6620"/>
                      <a:pt x="22243" y="5406"/>
                      <a:pt x="22433" y="3739"/>
                    </a:cubicBezTo>
                    <a:cubicBezTo>
                      <a:pt x="22672" y="1715"/>
                      <a:pt x="21124" y="0"/>
                      <a:pt x="19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742;p45">
                <a:extLst>
                  <a:ext uri="{FF2B5EF4-FFF2-40B4-BE49-F238E27FC236}">
                    <a16:creationId xmlns:a16="http://schemas.microsoft.com/office/drawing/2014/main" id="{9E070A87-A202-0DA1-3D23-E431899FBFE5}"/>
                  </a:ext>
                </a:extLst>
              </p:cNvPr>
              <p:cNvSpPr/>
              <p:nvPr/>
            </p:nvSpPr>
            <p:spPr>
              <a:xfrm>
                <a:off x="1229064" y="1727995"/>
                <a:ext cx="9617" cy="32457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22269" extrusionOk="0">
                    <a:moveTo>
                      <a:pt x="3314" y="1"/>
                    </a:moveTo>
                    <a:cubicBezTo>
                      <a:pt x="1510" y="1"/>
                      <a:pt x="1" y="1470"/>
                      <a:pt x="1" y="3312"/>
                    </a:cubicBezTo>
                    <a:lnTo>
                      <a:pt x="1" y="18958"/>
                    </a:lnTo>
                    <a:cubicBezTo>
                      <a:pt x="1" y="20799"/>
                      <a:pt x="1468" y="22268"/>
                      <a:pt x="3306" y="22268"/>
                    </a:cubicBezTo>
                    <a:cubicBezTo>
                      <a:pt x="3440" y="22268"/>
                      <a:pt x="3577" y="22260"/>
                      <a:pt x="3716" y="22244"/>
                    </a:cubicBezTo>
                    <a:cubicBezTo>
                      <a:pt x="5407" y="22006"/>
                      <a:pt x="6598" y="20482"/>
                      <a:pt x="6598" y="18815"/>
                    </a:cubicBezTo>
                    <a:lnTo>
                      <a:pt x="6598" y="3431"/>
                    </a:lnTo>
                    <a:cubicBezTo>
                      <a:pt x="6598" y="1740"/>
                      <a:pt x="5383" y="240"/>
                      <a:pt x="3716" y="25"/>
                    </a:cubicBezTo>
                    <a:cubicBezTo>
                      <a:pt x="3581" y="9"/>
                      <a:pt x="3447" y="1"/>
                      <a:pt x="33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743;p45">
                <a:extLst>
                  <a:ext uri="{FF2B5EF4-FFF2-40B4-BE49-F238E27FC236}">
                    <a16:creationId xmlns:a16="http://schemas.microsoft.com/office/drawing/2014/main" id="{B4CCA90E-26A4-104E-D4E9-89CF20103A20}"/>
                  </a:ext>
                </a:extLst>
              </p:cNvPr>
              <p:cNvSpPr/>
              <p:nvPr/>
            </p:nvSpPr>
            <p:spPr>
              <a:xfrm>
                <a:off x="1116813" y="1781090"/>
                <a:ext cx="30511" cy="21382"/>
              </a:xfrm>
              <a:custGeom>
                <a:avLst/>
                <a:gdLst/>
                <a:ahLst/>
                <a:cxnLst/>
                <a:rect l="l" t="t" r="r" b="b"/>
                <a:pathLst>
                  <a:path w="20934" h="14670" extrusionOk="0">
                    <a:moveTo>
                      <a:pt x="3773" y="1"/>
                    </a:moveTo>
                    <a:cubicBezTo>
                      <a:pt x="2663" y="1"/>
                      <a:pt x="1578" y="565"/>
                      <a:pt x="954" y="1580"/>
                    </a:cubicBezTo>
                    <a:cubicBezTo>
                      <a:pt x="1" y="3128"/>
                      <a:pt x="501" y="5152"/>
                      <a:pt x="2049" y="6105"/>
                    </a:cubicBezTo>
                    <a:lnTo>
                      <a:pt x="15457" y="14202"/>
                    </a:lnTo>
                    <a:cubicBezTo>
                      <a:pt x="15985" y="14519"/>
                      <a:pt x="16572" y="14669"/>
                      <a:pt x="17153" y="14669"/>
                    </a:cubicBezTo>
                    <a:cubicBezTo>
                      <a:pt x="18273" y="14669"/>
                      <a:pt x="19370" y="14110"/>
                      <a:pt x="19981" y="13106"/>
                    </a:cubicBezTo>
                    <a:cubicBezTo>
                      <a:pt x="20934" y="11558"/>
                      <a:pt x="20434" y="9534"/>
                      <a:pt x="18886" y="8582"/>
                    </a:cubicBezTo>
                    <a:lnTo>
                      <a:pt x="5478" y="485"/>
                    </a:lnTo>
                    <a:cubicBezTo>
                      <a:pt x="4945" y="157"/>
                      <a:pt x="4356" y="1"/>
                      <a:pt x="37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744;p45">
                <a:extLst>
                  <a:ext uri="{FF2B5EF4-FFF2-40B4-BE49-F238E27FC236}">
                    <a16:creationId xmlns:a16="http://schemas.microsoft.com/office/drawing/2014/main" id="{FCB02927-8174-923F-4826-3CD2781DEDA6}"/>
                  </a:ext>
                </a:extLst>
              </p:cNvPr>
              <p:cNvSpPr/>
              <p:nvPr/>
            </p:nvSpPr>
            <p:spPr>
              <a:xfrm>
                <a:off x="1344890" y="1887556"/>
                <a:ext cx="33079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96" h="6621" extrusionOk="0">
                    <a:moveTo>
                      <a:pt x="3645" y="0"/>
                    </a:moveTo>
                    <a:cubicBezTo>
                      <a:pt x="1954" y="0"/>
                      <a:pt x="453" y="1238"/>
                      <a:pt x="263" y="2905"/>
                    </a:cubicBezTo>
                    <a:cubicBezTo>
                      <a:pt x="1" y="4882"/>
                      <a:pt x="1549" y="6620"/>
                      <a:pt x="3525" y="6620"/>
                    </a:cubicBezTo>
                    <a:lnTo>
                      <a:pt x="19052" y="6620"/>
                    </a:lnTo>
                    <a:cubicBezTo>
                      <a:pt x="20767" y="6620"/>
                      <a:pt x="22244" y="5406"/>
                      <a:pt x="22458" y="3739"/>
                    </a:cubicBezTo>
                    <a:cubicBezTo>
                      <a:pt x="22696" y="1715"/>
                      <a:pt x="21148" y="0"/>
                      <a:pt x="191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745;p45">
                <a:extLst>
                  <a:ext uri="{FF2B5EF4-FFF2-40B4-BE49-F238E27FC236}">
                    <a16:creationId xmlns:a16="http://schemas.microsoft.com/office/drawing/2014/main" id="{3FE7DDD6-E6B8-6D86-D738-8D158C047134}"/>
                  </a:ext>
                </a:extLst>
              </p:cNvPr>
              <p:cNvSpPr/>
              <p:nvPr/>
            </p:nvSpPr>
            <p:spPr>
              <a:xfrm>
                <a:off x="1321080" y="1781090"/>
                <a:ext cx="30510" cy="21393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14678" extrusionOk="0">
                    <a:moveTo>
                      <a:pt x="17161" y="1"/>
                    </a:moveTo>
                    <a:cubicBezTo>
                      <a:pt x="16578" y="1"/>
                      <a:pt x="15989" y="157"/>
                      <a:pt x="15456" y="485"/>
                    </a:cubicBezTo>
                    <a:lnTo>
                      <a:pt x="2048" y="8582"/>
                    </a:lnTo>
                    <a:cubicBezTo>
                      <a:pt x="500" y="9534"/>
                      <a:pt x="0" y="11558"/>
                      <a:pt x="953" y="13106"/>
                    </a:cubicBezTo>
                    <a:cubicBezTo>
                      <a:pt x="1572" y="14106"/>
                      <a:pt x="2644" y="14678"/>
                      <a:pt x="3787" y="14678"/>
                    </a:cubicBezTo>
                    <a:cubicBezTo>
                      <a:pt x="4382" y="14678"/>
                      <a:pt x="4977" y="14535"/>
                      <a:pt x="5478" y="14202"/>
                    </a:cubicBezTo>
                    <a:lnTo>
                      <a:pt x="18885" y="6105"/>
                    </a:lnTo>
                    <a:cubicBezTo>
                      <a:pt x="20433" y="5152"/>
                      <a:pt x="20933" y="3128"/>
                      <a:pt x="19981" y="1580"/>
                    </a:cubicBezTo>
                    <a:cubicBezTo>
                      <a:pt x="19356" y="565"/>
                      <a:pt x="18271" y="1"/>
                      <a:pt x="171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746;p45">
                <a:extLst>
                  <a:ext uri="{FF2B5EF4-FFF2-40B4-BE49-F238E27FC236}">
                    <a16:creationId xmlns:a16="http://schemas.microsoft.com/office/drawing/2014/main" id="{95A00BA5-9961-E2D6-C9AF-E81890393161}"/>
                  </a:ext>
                </a:extLst>
              </p:cNvPr>
              <p:cNvSpPr/>
              <p:nvPr/>
            </p:nvSpPr>
            <p:spPr>
              <a:xfrm>
                <a:off x="1136320" y="1769240"/>
                <a:ext cx="195035" cy="286988"/>
              </a:xfrm>
              <a:custGeom>
                <a:avLst/>
                <a:gdLst/>
                <a:ahLst/>
                <a:cxnLst/>
                <a:rect l="l" t="t" r="r" b="b"/>
                <a:pathLst>
                  <a:path w="133815" h="196904" extrusionOk="0">
                    <a:moveTo>
                      <a:pt x="91591" y="144452"/>
                    </a:moveTo>
                    <a:cubicBezTo>
                      <a:pt x="94735" y="144452"/>
                      <a:pt x="97473" y="146595"/>
                      <a:pt x="98045" y="149619"/>
                    </a:cubicBezTo>
                    <a:cubicBezTo>
                      <a:pt x="98783" y="153644"/>
                      <a:pt x="95687" y="157192"/>
                      <a:pt x="91782" y="157192"/>
                    </a:cubicBezTo>
                    <a:lnTo>
                      <a:pt x="83566" y="157192"/>
                    </a:lnTo>
                    <a:cubicBezTo>
                      <a:pt x="82804" y="157192"/>
                      <a:pt x="82208" y="157192"/>
                      <a:pt x="81494" y="157621"/>
                    </a:cubicBezTo>
                    <a:cubicBezTo>
                      <a:pt x="81018" y="157931"/>
                      <a:pt x="80660" y="158359"/>
                      <a:pt x="80422" y="158859"/>
                    </a:cubicBezTo>
                    <a:cubicBezTo>
                      <a:pt x="79327" y="161050"/>
                      <a:pt x="81041" y="163337"/>
                      <a:pt x="83161" y="163337"/>
                    </a:cubicBezTo>
                    <a:lnTo>
                      <a:pt x="91710" y="163337"/>
                    </a:lnTo>
                    <a:cubicBezTo>
                      <a:pt x="94806" y="163337"/>
                      <a:pt x="97545" y="165480"/>
                      <a:pt x="98093" y="168528"/>
                    </a:cubicBezTo>
                    <a:cubicBezTo>
                      <a:pt x="98855" y="172553"/>
                      <a:pt x="95759" y="176077"/>
                      <a:pt x="91853" y="176077"/>
                    </a:cubicBezTo>
                    <a:lnTo>
                      <a:pt x="42676" y="176077"/>
                    </a:lnTo>
                    <a:cubicBezTo>
                      <a:pt x="39580" y="176077"/>
                      <a:pt x="36842" y="173934"/>
                      <a:pt x="36270" y="170910"/>
                    </a:cubicBezTo>
                    <a:cubicBezTo>
                      <a:pt x="35532" y="166885"/>
                      <a:pt x="38628" y="163337"/>
                      <a:pt x="42533" y="163337"/>
                    </a:cubicBezTo>
                    <a:lnTo>
                      <a:pt x="69920" y="163337"/>
                    </a:lnTo>
                    <a:cubicBezTo>
                      <a:pt x="71396" y="163337"/>
                      <a:pt x="72778" y="162360"/>
                      <a:pt x="73087" y="160931"/>
                    </a:cubicBezTo>
                    <a:cubicBezTo>
                      <a:pt x="73532" y="158996"/>
                      <a:pt x="71899" y="157165"/>
                      <a:pt x="70032" y="157165"/>
                    </a:cubicBezTo>
                    <a:cubicBezTo>
                      <a:pt x="69900" y="157165"/>
                      <a:pt x="69768" y="157174"/>
                      <a:pt x="69634" y="157192"/>
                    </a:cubicBezTo>
                    <a:lnTo>
                      <a:pt x="42652" y="157192"/>
                    </a:lnTo>
                    <a:cubicBezTo>
                      <a:pt x="39557" y="157192"/>
                      <a:pt x="36818" y="155049"/>
                      <a:pt x="36246" y="152001"/>
                    </a:cubicBezTo>
                    <a:cubicBezTo>
                      <a:pt x="35508" y="147976"/>
                      <a:pt x="38604" y="144452"/>
                      <a:pt x="42486" y="144452"/>
                    </a:cubicBezTo>
                    <a:close/>
                    <a:moveTo>
                      <a:pt x="72897" y="182674"/>
                    </a:moveTo>
                    <a:lnTo>
                      <a:pt x="72897" y="183984"/>
                    </a:lnTo>
                    <a:cubicBezTo>
                      <a:pt x="72897" y="187266"/>
                      <a:pt x="70215" y="189950"/>
                      <a:pt x="66938" y="189950"/>
                    </a:cubicBezTo>
                    <a:cubicBezTo>
                      <a:pt x="66458" y="189950"/>
                      <a:pt x="65966" y="189892"/>
                      <a:pt x="65467" y="189770"/>
                    </a:cubicBezTo>
                    <a:cubicBezTo>
                      <a:pt x="62823" y="189127"/>
                      <a:pt x="61037" y="186651"/>
                      <a:pt x="61037" y="183960"/>
                    </a:cubicBezTo>
                    <a:lnTo>
                      <a:pt x="61037" y="182674"/>
                    </a:lnTo>
                    <a:close/>
                    <a:moveTo>
                      <a:pt x="66969" y="0"/>
                    </a:moveTo>
                    <a:cubicBezTo>
                      <a:pt x="57527" y="0"/>
                      <a:pt x="48139" y="1958"/>
                      <a:pt x="39461" y="5781"/>
                    </a:cubicBezTo>
                    <a:cubicBezTo>
                      <a:pt x="38032" y="6400"/>
                      <a:pt x="37127" y="7972"/>
                      <a:pt x="37461" y="9520"/>
                    </a:cubicBezTo>
                    <a:cubicBezTo>
                      <a:pt x="37810" y="11155"/>
                      <a:pt x="39237" y="12181"/>
                      <a:pt x="40735" y="12181"/>
                    </a:cubicBezTo>
                    <a:cubicBezTo>
                      <a:pt x="41178" y="12181"/>
                      <a:pt x="41628" y="12091"/>
                      <a:pt x="42057" y="11901"/>
                    </a:cubicBezTo>
                    <a:cubicBezTo>
                      <a:pt x="49930" y="8417"/>
                      <a:pt x="58476" y="6628"/>
                      <a:pt x="67072" y="6628"/>
                    </a:cubicBezTo>
                    <a:cubicBezTo>
                      <a:pt x="67759" y="6628"/>
                      <a:pt x="68447" y="6639"/>
                      <a:pt x="69134" y="6662"/>
                    </a:cubicBezTo>
                    <a:cubicBezTo>
                      <a:pt x="93615" y="7495"/>
                      <a:pt x="115191" y="22689"/>
                      <a:pt x="122860" y="44551"/>
                    </a:cubicBezTo>
                    <a:cubicBezTo>
                      <a:pt x="129242" y="62649"/>
                      <a:pt x="127670" y="83106"/>
                      <a:pt x="118740" y="97990"/>
                    </a:cubicBezTo>
                    <a:cubicBezTo>
                      <a:pt x="115763" y="102920"/>
                      <a:pt x="111095" y="107158"/>
                      <a:pt x="106142" y="111636"/>
                    </a:cubicBezTo>
                    <a:cubicBezTo>
                      <a:pt x="98069" y="118947"/>
                      <a:pt x="89734" y="126472"/>
                      <a:pt x="88376" y="137879"/>
                    </a:cubicBezTo>
                    <a:lnTo>
                      <a:pt x="45510" y="137879"/>
                    </a:lnTo>
                    <a:cubicBezTo>
                      <a:pt x="44129" y="126472"/>
                      <a:pt x="35794" y="118947"/>
                      <a:pt x="27745" y="111636"/>
                    </a:cubicBezTo>
                    <a:cubicBezTo>
                      <a:pt x="22791" y="107182"/>
                      <a:pt x="18123" y="102943"/>
                      <a:pt x="15147" y="97990"/>
                    </a:cubicBezTo>
                    <a:cubicBezTo>
                      <a:pt x="6216" y="83130"/>
                      <a:pt x="4644" y="62649"/>
                      <a:pt x="11003" y="44551"/>
                    </a:cubicBezTo>
                    <a:cubicBezTo>
                      <a:pt x="14694" y="34048"/>
                      <a:pt x="21672" y="24880"/>
                      <a:pt x="31150" y="18093"/>
                    </a:cubicBezTo>
                    <a:cubicBezTo>
                      <a:pt x="32412" y="17188"/>
                      <a:pt x="32984" y="15497"/>
                      <a:pt x="32341" y="14068"/>
                    </a:cubicBezTo>
                    <a:cubicBezTo>
                      <a:pt x="31779" y="12743"/>
                      <a:pt x="30544" y="12030"/>
                      <a:pt x="29290" y="12030"/>
                    </a:cubicBezTo>
                    <a:cubicBezTo>
                      <a:pt x="28629" y="12030"/>
                      <a:pt x="27963" y="12228"/>
                      <a:pt x="27387" y="12639"/>
                    </a:cubicBezTo>
                    <a:cubicBezTo>
                      <a:pt x="16742" y="20236"/>
                      <a:pt x="8931" y="30500"/>
                      <a:pt x="4764" y="42336"/>
                    </a:cubicBezTo>
                    <a:cubicBezTo>
                      <a:pt x="1382" y="51909"/>
                      <a:pt x="1" y="62268"/>
                      <a:pt x="644" y="72318"/>
                    </a:cubicBezTo>
                    <a:cubicBezTo>
                      <a:pt x="1358" y="82915"/>
                      <a:pt x="4406" y="92941"/>
                      <a:pt x="9455" y="101372"/>
                    </a:cubicBezTo>
                    <a:cubicBezTo>
                      <a:pt x="12932" y="107182"/>
                      <a:pt x="18171" y="111945"/>
                      <a:pt x="23267" y="116518"/>
                    </a:cubicBezTo>
                    <a:cubicBezTo>
                      <a:pt x="30626" y="123186"/>
                      <a:pt x="37628" y="129496"/>
                      <a:pt x="38866" y="138331"/>
                    </a:cubicBezTo>
                    <a:cubicBezTo>
                      <a:pt x="33412" y="139856"/>
                      <a:pt x="29388" y="144880"/>
                      <a:pt x="29388" y="150810"/>
                    </a:cubicBezTo>
                    <a:cubicBezTo>
                      <a:pt x="29388" y="154668"/>
                      <a:pt x="31079" y="158121"/>
                      <a:pt x="33722" y="160455"/>
                    </a:cubicBezTo>
                    <a:cubicBezTo>
                      <a:pt x="30531" y="163313"/>
                      <a:pt x="28769" y="167695"/>
                      <a:pt x="29602" y="172457"/>
                    </a:cubicBezTo>
                    <a:cubicBezTo>
                      <a:pt x="30698" y="178649"/>
                      <a:pt x="36246" y="183079"/>
                      <a:pt x="42557" y="183079"/>
                    </a:cubicBezTo>
                    <a:lnTo>
                      <a:pt x="54369" y="183079"/>
                    </a:lnTo>
                    <a:lnTo>
                      <a:pt x="54369" y="184198"/>
                    </a:lnTo>
                    <a:cubicBezTo>
                      <a:pt x="54369" y="190318"/>
                      <a:pt x="58680" y="195700"/>
                      <a:pt x="64728" y="196724"/>
                    </a:cubicBezTo>
                    <a:cubicBezTo>
                      <a:pt x="65454" y="196845"/>
                      <a:pt x="66171" y="196903"/>
                      <a:pt x="66874" y="196903"/>
                    </a:cubicBezTo>
                    <a:cubicBezTo>
                      <a:pt x="73787" y="196903"/>
                      <a:pt x="79398" y="191281"/>
                      <a:pt x="79398" y="184365"/>
                    </a:cubicBezTo>
                    <a:lnTo>
                      <a:pt x="79398" y="183055"/>
                    </a:lnTo>
                    <a:lnTo>
                      <a:pt x="91234" y="183055"/>
                    </a:lnTo>
                    <a:cubicBezTo>
                      <a:pt x="97545" y="183055"/>
                      <a:pt x="103070" y="178625"/>
                      <a:pt x="104165" y="172434"/>
                    </a:cubicBezTo>
                    <a:cubicBezTo>
                      <a:pt x="104999" y="167671"/>
                      <a:pt x="103213" y="163289"/>
                      <a:pt x="100069" y="160431"/>
                    </a:cubicBezTo>
                    <a:cubicBezTo>
                      <a:pt x="102713" y="158050"/>
                      <a:pt x="104380" y="154597"/>
                      <a:pt x="104380" y="150786"/>
                    </a:cubicBezTo>
                    <a:cubicBezTo>
                      <a:pt x="104380" y="144857"/>
                      <a:pt x="100355" y="139832"/>
                      <a:pt x="94925" y="138308"/>
                    </a:cubicBezTo>
                    <a:cubicBezTo>
                      <a:pt x="96164" y="129473"/>
                      <a:pt x="103141" y="123162"/>
                      <a:pt x="110524" y="116494"/>
                    </a:cubicBezTo>
                    <a:cubicBezTo>
                      <a:pt x="115596" y="111874"/>
                      <a:pt x="120835" y="107135"/>
                      <a:pt x="124336" y="101348"/>
                    </a:cubicBezTo>
                    <a:cubicBezTo>
                      <a:pt x="129385" y="92917"/>
                      <a:pt x="132433" y="82892"/>
                      <a:pt x="133147" y="72294"/>
                    </a:cubicBezTo>
                    <a:cubicBezTo>
                      <a:pt x="133814" y="62221"/>
                      <a:pt x="132385" y="51862"/>
                      <a:pt x="129028" y="42312"/>
                    </a:cubicBezTo>
                    <a:cubicBezTo>
                      <a:pt x="120526" y="17950"/>
                      <a:pt x="96497" y="970"/>
                      <a:pt x="69348" y="41"/>
                    </a:cubicBezTo>
                    <a:cubicBezTo>
                      <a:pt x="68555" y="14"/>
                      <a:pt x="67762" y="0"/>
                      <a:pt x="669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E3807224-1F41-5D46-7EF8-276184FDEF72}"/>
              </a:ext>
            </a:extLst>
          </p:cNvPr>
          <p:cNvGrpSpPr/>
          <p:nvPr/>
        </p:nvGrpSpPr>
        <p:grpSpPr>
          <a:xfrm>
            <a:off x="-456066" y="1370406"/>
            <a:ext cx="7285515" cy="1897833"/>
            <a:chOff x="-456066" y="1370406"/>
            <a:chExt cx="7285515" cy="1897833"/>
          </a:xfrm>
        </p:grpSpPr>
        <p:sp>
          <p:nvSpPr>
            <p:cNvPr id="2" name="Hình chữ nhật: Góc Chéo Tròn 1">
              <a:extLst>
                <a:ext uri="{FF2B5EF4-FFF2-40B4-BE49-F238E27FC236}">
                  <a16:creationId xmlns:a16="http://schemas.microsoft.com/office/drawing/2014/main" id="{6C078983-05CC-0645-8573-88D671BFE97C}"/>
                </a:ext>
              </a:extLst>
            </p:cNvPr>
            <p:cNvSpPr/>
            <p:nvPr/>
          </p:nvSpPr>
          <p:spPr>
            <a:xfrm>
              <a:off x="781781" y="1729590"/>
              <a:ext cx="5675123" cy="1538649"/>
            </a:xfrm>
            <a:prstGeom prst="round2DiagRect">
              <a:avLst>
                <a:gd name="adj1" fmla="val 38473"/>
                <a:gd name="adj2" fmla="val 0"/>
              </a:avLst>
            </a:prstGeom>
            <a:solidFill>
              <a:srgbClr val="FFFFFF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2063" name="Nhóm 2062">
              <a:extLst>
                <a:ext uri="{FF2B5EF4-FFF2-40B4-BE49-F238E27FC236}">
                  <a16:creationId xmlns:a16="http://schemas.microsoft.com/office/drawing/2014/main" id="{5033F7E7-A1E5-369D-B561-DBA837C15049}"/>
                </a:ext>
              </a:extLst>
            </p:cNvPr>
            <p:cNvGrpSpPr/>
            <p:nvPr/>
          </p:nvGrpSpPr>
          <p:grpSpPr>
            <a:xfrm>
              <a:off x="-456066" y="1370406"/>
              <a:ext cx="1955116" cy="1773737"/>
              <a:chOff x="2280978" y="2031665"/>
              <a:chExt cx="2331338" cy="2331337"/>
            </a:xfrm>
          </p:grpSpPr>
          <p:pic>
            <p:nvPicPr>
              <p:cNvPr id="2064" name="Picture 2" descr="Hình ảnh Phim Hoạt Hình Bông Hoa Hướng Dương Vàng PNG , Clipart Hướng  Dương, Lá Cây, Hoa Hướng Dương PNG và Vector với nền trong suốt để tải  xuống miễn phí">
                <a:extLst>
                  <a:ext uri="{FF2B5EF4-FFF2-40B4-BE49-F238E27FC236}">
                    <a16:creationId xmlns:a16="http://schemas.microsoft.com/office/drawing/2014/main" id="{A4482203-9ED2-F2FB-8E8F-4E2C5EB834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781">
                            <a14:foregroundMark x1="89844" y1="41406" x2="90313" y2="41250"/>
                            <a14:foregroundMark x1="90313" y1="52812" x2="90781" y2="52969"/>
                            <a14:backgroundMark x1="17656" y1="49844" x2="19844" y2="55937"/>
                            <a14:backgroundMark x1="24375" y1="73125" x2="30469" y2="83750"/>
                            <a14:backgroundMark x1="19063" y1="73906" x2="27813" y2="83281"/>
                            <a14:backgroundMark x1="27813" y1="83281" x2="27813" y2="83281"/>
                            <a14:backgroundMark x1="17813" y1="50000" x2="17813" y2="52812"/>
                            <a14:backgroundMark x1="13281" y1="49375" x2="19375" y2="53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0978" y="2031665"/>
                <a:ext cx="2331338" cy="2331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5" name="Hình Bầu dục 2064">
                <a:extLst>
                  <a:ext uri="{FF2B5EF4-FFF2-40B4-BE49-F238E27FC236}">
                    <a16:creationId xmlns:a16="http://schemas.microsoft.com/office/drawing/2014/main" id="{995F3DEE-3403-A6C5-0235-8983CB379E16}"/>
                  </a:ext>
                </a:extLst>
              </p:cNvPr>
              <p:cNvSpPr/>
              <p:nvPr/>
            </p:nvSpPr>
            <p:spPr>
              <a:xfrm>
                <a:off x="3031897" y="2538793"/>
                <a:ext cx="1213562" cy="1202377"/>
              </a:xfrm>
              <a:prstGeom prst="ellipse">
                <a:avLst/>
              </a:prstGeom>
              <a:solidFill>
                <a:srgbClr val="934C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6" name="Hộp Văn bản 2065">
                <a:extLst>
                  <a:ext uri="{FF2B5EF4-FFF2-40B4-BE49-F238E27FC236}">
                    <a16:creationId xmlns:a16="http://schemas.microsoft.com/office/drawing/2014/main" id="{0C419BCE-68DF-5094-C411-3D2E87BAA806}"/>
                  </a:ext>
                </a:extLst>
              </p:cNvPr>
              <p:cNvSpPr txBox="1"/>
              <p:nvPr/>
            </p:nvSpPr>
            <p:spPr>
              <a:xfrm>
                <a:off x="2930038" y="2519045"/>
                <a:ext cx="1417281" cy="125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FFFFFF"/>
                    </a:solidFill>
                  </a:rPr>
                  <a:t>Kế tiếp</a:t>
                </a:r>
              </a:p>
            </p:txBody>
          </p:sp>
        </p:grpSp>
        <p:grpSp>
          <p:nvGrpSpPr>
            <p:cNvPr id="2090" name="Google Shape;2730;p45">
              <a:extLst>
                <a:ext uri="{FF2B5EF4-FFF2-40B4-BE49-F238E27FC236}">
                  <a16:creationId xmlns:a16="http://schemas.microsoft.com/office/drawing/2014/main" id="{95B9FAFD-2352-933E-6F66-BD620068A46D}"/>
                </a:ext>
              </a:extLst>
            </p:cNvPr>
            <p:cNvGrpSpPr/>
            <p:nvPr/>
          </p:nvGrpSpPr>
          <p:grpSpPr>
            <a:xfrm>
              <a:off x="6164401" y="1384755"/>
              <a:ext cx="665048" cy="707639"/>
              <a:chOff x="1090400" y="1727995"/>
              <a:chExt cx="287569" cy="328233"/>
            </a:xfrm>
          </p:grpSpPr>
          <p:sp>
            <p:nvSpPr>
              <p:cNvPr id="2091" name="Google Shape;2731;p45">
                <a:extLst>
                  <a:ext uri="{FF2B5EF4-FFF2-40B4-BE49-F238E27FC236}">
                    <a16:creationId xmlns:a16="http://schemas.microsoft.com/office/drawing/2014/main" id="{3AEC71DD-C85D-FDB1-8103-1D161D89FCAD}"/>
                  </a:ext>
                </a:extLst>
              </p:cNvPr>
              <p:cNvSpPr/>
              <p:nvPr/>
            </p:nvSpPr>
            <p:spPr>
              <a:xfrm>
                <a:off x="1139202" y="1774645"/>
                <a:ext cx="189966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130337" h="148174" extrusionOk="0">
                    <a:moveTo>
                      <a:pt x="65181" y="1"/>
                    </a:moveTo>
                    <a:cubicBezTo>
                      <a:pt x="64418" y="1"/>
                      <a:pt x="63656" y="1"/>
                      <a:pt x="62894" y="25"/>
                    </a:cubicBezTo>
                    <a:cubicBezTo>
                      <a:pt x="38103" y="858"/>
                      <a:pt x="14670" y="16242"/>
                      <a:pt x="6335" y="39961"/>
                    </a:cubicBezTo>
                    <a:cubicBezTo>
                      <a:pt x="0" y="57989"/>
                      <a:pt x="810" y="79422"/>
                      <a:pt x="10741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133" y="148174"/>
                    </a:lnTo>
                    <a:lnTo>
                      <a:pt x="89614" y="137338"/>
                    </a:lnTo>
                    <a:cubicBezTo>
                      <a:pt x="89614" y="118596"/>
                      <a:pt x="110952" y="110404"/>
                      <a:pt x="119597" y="95997"/>
                    </a:cubicBezTo>
                    <a:cubicBezTo>
                      <a:pt x="129527" y="79422"/>
                      <a:pt x="130337" y="57989"/>
                      <a:pt x="124002" y="39961"/>
                    </a:cubicBezTo>
                    <a:cubicBezTo>
                      <a:pt x="115667" y="16242"/>
                      <a:pt x="92234" y="858"/>
                      <a:pt x="67443" y="25"/>
                    </a:cubicBezTo>
                    <a:cubicBezTo>
                      <a:pt x="66681" y="1"/>
                      <a:pt x="65919" y="1"/>
                      <a:pt x="6518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732;p45">
                <a:extLst>
                  <a:ext uri="{FF2B5EF4-FFF2-40B4-BE49-F238E27FC236}">
                    <a16:creationId xmlns:a16="http://schemas.microsoft.com/office/drawing/2014/main" id="{066EC9B8-8C25-33E2-7F24-2D99C1474192}"/>
                  </a:ext>
                </a:extLst>
              </p:cNvPr>
              <p:cNvSpPr/>
              <p:nvPr/>
            </p:nvSpPr>
            <p:spPr>
              <a:xfrm>
                <a:off x="1139237" y="1774645"/>
                <a:ext cx="104615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71777" h="148174" extrusionOk="0">
                    <a:moveTo>
                      <a:pt x="65180" y="1"/>
                    </a:moveTo>
                    <a:cubicBezTo>
                      <a:pt x="64418" y="1"/>
                      <a:pt x="63656" y="1"/>
                      <a:pt x="62918" y="25"/>
                    </a:cubicBezTo>
                    <a:cubicBezTo>
                      <a:pt x="38103" y="858"/>
                      <a:pt x="14694" y="16242"/>
                      <a:pt x="6359" y="39961"/>
                    </a:cubicBezTo>
                    <a:cubicBezTo>
                      <a:pt x="0" y="57989"/>
                      <a:pt x="810" y="79422"/>
                      <a:pt x="10764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204" y="148174"/>
                    </a:lnTo>
                    <a:lnTo>
                      <a:pt x="71777" y="145268"/>
                    </a:lnTo>
                    <a:lnTo>
                      <a:pt x="53892" y="137338"/>
                    </a:lnTo>
                    <a:cubicBezTo>
                      <a:pt x="53892" y="118596"/>
                      <a:pt x="32554" y="110404"/>
                      <a:pt x="23910" y="95997"/>
                    </a:cubicBezTo>
                    <a:cubicBezTo>
                      <a:pt x="13979" y="79422"/>
                      <a:pt x="13170" y="57989"/>
                      <a:pt x="19504" y="39961"/>
                    </a:cubicBezTo>
                    <a:cubicBezTo>
                      <a:pt x="27363" y="17647"/>
                      <a:pt x="48582" y="2668"/>
                      <a:pt x="71753" y="310"/>
                    </a:cubicBezTo>
                    <a:cubicBezTo>
                      <a:pt x="70324" y="168"/>
                      <a:pt x="68895" y="72"/>
                      <a:pt x="67443" y="25"/>
                    </a:cubicBezTo>
                    <a:cubicBezTo>
                      <a:pt x="66681" y="1"/>
                      <a:pt x="65919" y="1"/>
                      <a:pt x="6518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733;p45">
                <a:extLst>
                  <a:ext uri="{FF2B5EF4-FFF2-40B4-BE49-F238E27FC236}">
                    <a16:creationId xmlns:a16="http://schemas.microsoft.com/office/drawing/2014/main" id="{3DC74481-73CF-DFAB-4CBF-AC22A2C15B52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9937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68182" h="28840" extrusionOk="0">
                    <a:moveTo>
                      <a:pt x="9622" y="0"/>
                    </a:moveTo>
                    <a:cubicBezTo>
                      <a:pt x="4288" y="0"/>
                      <a:pt x="1" y="4311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58561" y="19242"/>
                    </a:lnTo>
                    <a:cubicBezTo>
                      <a:pt x="63895" y="19242"/>
                      <a:pt x="68182" y="14908"/>
                      <a:pt x="68182" y="9621"/>
                    </a:cubicBezTo>
                    <a:cubicBezTo>
                      <a:pt x="68158" y="4287"/>
                      <a:pt x="63824" y="0"/>
                      <a:pt x="58537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734;p45">
                <a:extLst>
                  <a:ext uri="{FF2B5EF4-FFF2-40B4-BE49-F238E27FC236}">
                    <a16:creationId xmlns:a16="http://schemas.microsoft.com/office/drawing/2014/main" id="{18AA3F35-FD74-17A4-CAAE-D1A7E0C64C0F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5928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40676" h="28840" extrusionOk="0">
                    <a:moveTo>
                      <a:pt x="9622" y="0"/>
                    </a:moveTo>
                    <a:cubicBezTo>
                      <a:pt x="4288" y="0"/>
                      <a:pt x="1" y="4334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40676" y="26267"/>
                    </a:lnTo>
                    <a:lnTo>
                      <a:pt x="22815" y="19242"/>
                    </a:lnTo>
                    <a:cubicBezTo>
                      <a:pt x="17481" y="19242"/>
                      <a:pt x="13194" y="14908"/>
                      <a:pt x="13194" y="9621"/>
                    </a:cubicBezTo>
                    <a:cubicBezTo>
                      <a:pt x="13194" y="4287"/>
                      <a:pt x="17505" y="0"/>
                      <a:pt x="22815" y="0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735;p45">
                <a:extLst>
                  <a:ext uri="{FF2B5EF4-FFF2-40B4-BE49-F238E27FC236}">
                    <a16:creationId xmlns:a16="http://schemas.microsoft.com/office/drawing/2014/main" id="{D4452BDE-CC36-BB50-497C-1F2763996207}"/>
                  </a:ext>
                </a:extLst>
              </p:cNvPr>
              <p:cNvSpPr/>
              <p:nvPr/>
            </p:nvSpPr>
            <p:spPr>
              <a:xfrm>
                <a:off x="1220769" y="2011121"/>
                <a:ext cx="26901" cy="40161"/>
              </a:xfrm>
              <a:custGeom>
                <a:avLst/>
                <a:gdLst/>
                <a:ahLst/>
                <a:cxnLst/>
                <a:rect l="l" t="t" r="r" b="b"/>
                <a:pathLst>
                  <a:path w="18457" h="27555" extrusionOk="0">
                    <a:moveTo>
                      <a:pt x="0" y="0"/>
                    </a:moveTo>
                    <a:lnTo>
                      <a:pt x="0" y="18170"/>
                    </a:lnTo>
                    <a:cubicBezTo>
                      <a:pt x="0" y="22790"/>
                      <a:pt x="3311" y="26791"/>
                      <a:pt x="7859" y="27458"/>
                    </a:cubicBezTo>
                    <a:cubicBezTo>
                      <a:pt x="8317" y="27523"/>
                      <a:pt x="8771" y="27555"/>
                      <a:pt x="9217" y="27555"/>
                    </a:cubicBezTo>
                    <a:cubicBezTo>
                      <a:pt x="14309" y="27555"/>
                      <a:pt x="18457" y="23443"/>
                      <a:pt x="18457" y="18385"/>
                    </a:cubicBezTo>
                    <a:lnTo>
                      <a:pt x="1845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736;p45">
                <a:extLst>
                  <a:ext uri="{FF2B5EF4-FFF2-40B4-BE49-F238E27FC236}">
                    <a16:creationId xmlns:a16="http://schemas.microsoft.com/office/drawing/2014/main" id="{62ACC107-B9C8-D7E1-DB96-5DEFDA1AE8CA}"/>
                  </a:ext>
                </a:extLst>
              </p:cNvPr>
              <p:cNvSpPr/>
              <p:nvPr/>
            </p:nvSpPr>
            <p:spPr>
              <a:xfrm>
                <a:off x="1184289" y="2002790"/>
                <a:ext cx="997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68467" h="19362" extrusionOk="0">
                    <a:moveTo>
                      <a:pt x="9669" y="1"/>
                    </a:moveTo>
                    <a:cubicBezTo>
                      <a:pt x="4335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58798" y="19362"/>
                    </a:lnTo>
                    <a:cubicBezTo>
                      <a:pt x="64109" y="19362"/>
                      <a:pt x="68467" y="15051"/>
                      <a:pt x="68467" y="9693"/>
                    </a:cubicBezTo>
                    <a:cubicBezTo>
                      <a:pt x="68467" y="4335"/>
                      <a:pt x="64157" y="1"/>
                      <a:pt x="58798" y="1"/>
                    </a:cubicBezTo>
                    <a:close/>
                  </a:path>
                </a:pathLst>
              </a:custGeom>
              <a:solidFill>
                <a:srgbClr val="F0E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737;p45">
                <a:extLst>
                  <a:ext uri="{FF2B5EF4-FFF2-40B4-BE49-F238E27FC236}">
                    <a16:creationId xmlns:a16="http://schemas.microsoft.com/office/drawing/2014/main" id="{7D636225-9921-2DDB-F117-E29BE44F20AA}"/>
                  </a:ext>
                </a:extLst>
              </p:cNvPr>
              <p:cNvSpPr/>
              <p:nvPr/>
            </p:nvSpPr>
            <p:spPr>
              <a:xfrm>
                <a:off x="1184463" y="2002790"/>
                <a:ext cx="333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22910" h="19362" extrusionOk="0">
                    <a:moveTo>
                      <a:pt x="9669" y="1"/>
                    </a:moveTo>
                    <a:cubicBezTo>
                      <a:pt x="4358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22910" y="19362"/>
                    </a:lnTo>
                    <a:cubicBezTo>
                      <a:pt x="17552" y="19338"/>
                      <a:pt x="13241" y="15004"/>
                      <a:pt x="13241" y="9693"/>
                    </a:cubicBezTo>
                    <a:cubicBezTo>
                      <a:pt x="13241" y="4359"/>
                      <a:pt x="17552" y="1"/>
                      <a:pt x="2291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738;p45">
                <a:extLst>
                  <a:ext uri="{FF2B5EF4-FFF2-40B4-BE49-F238E27FC236}">
                    <a16:creationId xmlns:a16="http://schemas.microsoft.com/office/drawing/2014/main" id="{304437C3-8696-788A-F23F-769A5F3EE5FF}"/>
                  </a:ext>
                </a:extLst>
              </p:cNvPr>
              <p:cNvSpPr/>
              <p:nvPr/>
            </p:nvSpPr>
            <p:spPr>
              <a:xfrm>
                <a:off x="1180471" y="1873740"/>
                <a:ext cx="9617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12671" extrusionOk="0">
                    <a:moveTo>
                      <a:pt x="3310" y="1"/>
                    </a:moveTo>
                    <a:cubicBezTo>
                      <a:pt x="1471" y="1"/>
                      <a:pt x="1" y="1490"/>
                      <a:pt x="1" y="3311"/>
                    </a:cubicBezTo>
                    <a:lnTo>
                      <a:pt x="1" y="9265"/>
                    </a:lnTo>
                    <a:cubicBezTo>
                      <a:pt x="1" y="10956"/>
                      <a:pt x="1215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09" y="12671"/>
                      <a:pt x="6597" y="11203"/>
                      <a:pt x="6597" y="9384"/>
                    </a:cubicBezTo>
                    <a:lnTo>
                      <a:pt x="6597" y="3430"/>
                    </a:lnTo>
                    <a:cubicBezTo>
                      <a:pt x="6597" y="1716"/>
                      <a:pt x="5383" y="239"/>
                      <a:pt x="3716" y="25"/>
                    </a:cubicBezTo>
                    <a:cubicBezTo>
                      <a:pt x="3579" y="9"/>
                      <a:pt x="3444" y="1"/>
                      <a:pt x="33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739;p45">
                <a:extLst>
                  <a:ext uri="{FF2B5EF4-FFF2-40B4-BE49-F238E27FC236}">
                    <a16:creationId xmlns:a16="http://schemas.microsoft.com/office/drawing/2014/main" id="{2C12398B-6322-9ED6-E7C6-884FC2C2FEA6}"/>
                  </a:ext>
                </a:extLst>
              </p:cNvPr>
              <p:cNvSpPr/>
              <p:nvPr/>
            </p:nvSpPr>
            <p:spPr>
              <a:xfrm>
                <a:off x="1278387" y="1873740"/>
                <a:ext cx="9650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2671" extrusionOk="0">
                    <a:moveTo>
                      <a:pt x="3313" y="0"/>
                    </a:moveTo>
                    <a:cubicBezTo>
                      <a:pt x="1509" y="0"/>
                      <a:pt x="0" y="1468"/>
                      <a:pt x="0" y="3287"/>
                    </a:cubicBezTo>
                    <a:lnTo>
                      <a:pt x="0" y="9241"/>
                    </a:lnTo>
                    <a:cubicBezTo>
                      <a:pt x="0" y="10956"/>
                      <a:pt x="1239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12" y="12671"/>
                      <a:pt x="6621" y="11201"/>
                      <a:pt x="6621" y="9360"/>
                    </a:cubicBezTo>
                    <a:lnTo>
                      <a:pt x="6621" y="3406"/>
                    </a:lnTo>
                    <a:cubicBezTo>
                      <a:pt x="6621" y="1716"/>
                      <a:pt x="5382" y="239"/>
                      <a:pt x="3715" y="25"/>
                    </a:cubicBezTo>
                    <a:cubicBezTo>
                      <a:pt x="3580" y="8"/>
                      <a:pt x="3446" y="0"/>
                      <a:pt x="3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740;p45">
                <a:extLst>
                  <a:ext uri="{FF2B5EF4-FFF2-40B4-BE49-F238E27FC236}">
                    <a16:creationId xmlns:a16="http://schemas.microsoft.com/office/drawing/2014/main" id="{C1DF5AB3-395C-A618-A5D1-E5C7744A1196}"/>
                  </a:ext>
                </a:extLst>
              </p:cNvPr>
              <p:cNvSpPr/>
              <p:nvPr/>
            </p:nvSpPr>
            <p:spPr>
              <a:xfrm>
                <a:off x="1216742" y="1881940"/>
                <a:ext cx="34850" cy="14954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0260" extrusionOk="0">
                    <a:moveTo>
                      <a:pt x="3699" y="0"/>
                    </a:moveTo>
                    <a:cubicBezTo>
                      <a:pt x="2925" y="0"/>
                      <a:pt x="2147" y="272"/>
                      <a:pt x="1525" y="829"/>
                    </a:cubicBezTo>
                    <a:cubicBezTo>
                      <a:pt x="144" y="2019"/>
                      <a:pt x="1" y="4091"/>
                      <a:pt x="1215" y="5472"/>
                    </a:cubicBezTo>
                    <a:cubicBezTo>
                      <a:pt x="3859" y="8544"/>
                      <a:pt x="7788" y="10259"/>
                      <a:pt x="11956" y="10259"/>
                    </a:cubicBezTo>
                    <a:cubicBezTo>
                      <a:pt x="16123" y="10259"/>
                      <a:pt x="20053" y="8497"/>
                      <a:pt x="22720" y="5472"/>
                    </a:cubicBezTo>
                    <a:cubicBezTo>
                      <a:pt x="23911" y="4091"/>
                      <a:pt x="23792" y="2019"/>
                      <a:pt x="22410" y="829"/>
                    </a:cubicBezTo>
                    <a:cubicBezTo>
                      <a:pt x="21785" y="280"/>
                      <a:pt x="21004" y="10"/>
                      <a:pt x="20227" y="10"/>
                    </a:cubicBezTo>
                    <a:cubicBezTo>
                      <a:pt x="19315" y="10"/>
                      <a:pt x="18409" y="382"/>
                      <a:pt x="17766" y="1114"/>
                    </a:cubicBezTo>
                    <a:cubicBezTo>
                      <a:pt x="16361" y="2734"/>
                      <a:pt x="14266" y="3663"/>
                      <a:pt x="11956" y="3663"/>
                    </a:cubicBezTo>
                    <a:cubicBezTo>
                      <a:pt x="9670" y="3663"/>
                      <a:pt x="7598" y="2734"/>
                      <a:pt x="6169" y="1114"/>
                    </a:cubicBezTo>
                    <a:cubicBezTo>
                      <a:pt x="5524" y="379"/>
                      <a:pt x="4614" y="0"/>
                      <a:pt x="36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741;p45">
                <a:extLst>
                  <a:ext uri="{FF2B5EF4-FFF2-40B4-BE49-F238E27FC236}">
                    <a16:creationId xmlns:a16="http://schemas.microsoft.com/office/drawing/2014/main" id="{DFD0DC45-6350-F78C-D359-9DC5484FFFF5}"/>
                  </a:ext>
                </a:extLst>
              </p:cNvPr>
              <p:cNvSpPr/>
              <p:nvPr/>
            </p:nvSpPr>
            <p:spPr>
              <a:xfrm>
                <a:off x="1090400" y="1887556"/>
                <a:ext cx="33044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72" h="6621" extrusionOk="0">
                    <a:moveTo>
                      <a:pt x="3620" y="0"/>
                    </a:moveTo>
                    <a:cubicBezTo>
                      <a:pt x="1929" y="0"/>
                      <a:pt x="453" y="1238"/>
                      <a:pt x="238" y="2905"/>
                    </a:cubicBezTo>
                    <a:cubicBezTo>
                      <a:pt x="0" y="4882"/>
                      <a:pt x="1548" y="6620"/>
                      <a:pt x="3501" y="6620"/>
                    </a:cubicBezTo>
                    <a:lnTo>
                      <a:pt x="19052" y="6620"/>
                    </a:lnTo>
                    <a:cubicBezTo>
                      <a:pt x="20743" y="6620"/>
                      <a:pt x="22243" y="5406"/>
                      <a:pt x="22433" y="3739"/>
                    </a:cubicBezTo>
                    <a:cubicBezTo>
                      <a:pt x="22672" y="1715"/>
                      <a:pt x="21124" y="0"/>
                      <a:pt x="19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742;p45">
                <a:extLst>
                  <a:ext uri="{FF2B5EF4-FFF2-40B4-BE49-F238E27FC236}">
                    <a16:creationId xmlns:a16="http://schemas.microsoft.com/office/drawing/2014/main" id="{299B9305-7584-B949-8181-BA6876674365}"/>
                  </a:ext>
                </a:extLst>
              </p:cNvPr>
              <p:cNvSpPr/>
              <p:nvPr/>
            </p:nvSpPr>
            <p:spPr>
              <a:xfrm>
                <a:off x="1229064" y="1727995"/>
                <a:ext cx="9617" cy="32457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22269" extrusionOk="0">
                    <a:moveTo>
                      <a:pt x="3314" y="1"/>
                    </a:moveTo>
                    <a:cubicBezTo>
                      <a:pt x="1510" y="1"/>
                      <a:pt x="1" y="1470"/>
                      <a:pt x="1" y="3312"/>
                    </a:cubicBezTo>
                    <a:lnTo>
                      <a:pt x="1" y="18958"/>
                    </a:lnTo>
                    <a:cubicBezTo>
                      <a:pt x="1" y="20799"/>
                      <a:pt x="1468" y="22268"/>
                      <a:pt x="3306" y="22268"/>
                    </a:cubicBezTo>
                    <a:cubicBezTo>
                      <a:pt x="3440" y="22268"/>
                      <a:pt x="3577" y="22260"/>
                      <a:pt x="3716" y="22244"/>
                    </a:cubicBezTo>
                    <a:cubicBezTo>
                      <a:pt x="5407" y="22006"/>
                      <a:pt x="6598" y="20482"/>
                      <a:pt x="6598" y="18815"/>
                    </a:cubicBezTo>
                    <a:lnTo>
                      <a:pt x="6598" y="3431"/>
                    </a:lnTo>
                    <a:cubicBezTo>
                      <a:pt x="6598" y="1740"/>
                      <a:pt x="5383" y="240"/>
                      <a:pt x="3716" y="25"/>
                    </a:cubicBezTo>
                    <a:cubicBezTo>
                      <a:pt x="3581" y="9"/>
                      <a:pt x="3447" y="1"/>
                      <a:pt x="33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743;p45">
                <a:extLst>
                  <a:ext uri="{FF2B5EF4-FFF2-40B4-BE49-F238E27FC236}">
                    <a16:creationId xmlns:a16="http://schemas.microsoft.com/office/drawing/2014/main" id="{62016000-D937-18B6-DF68-829856AD2193}"/>
                  </a:ext>
                </a:extLst>
              </p:cNvPr>
              <p:cNvSpPr/>
              <p:nvPr/>
            </p:nvSpPr>
            <p:spPr>
              <a:xfrm>
                <a:off x="1116813" y="1781090"/>
                <a:ext cx="30511" cy="21382"/>
              </a:xfrm>
              <a:custGeom>
                <a:avLst/>
                <a:gdLst/>
                <a:ahLst/>
                <a:cxnLst/>
                <a:rect l="l" t="t" r="r" b="b"/>
                <a:pathLst>
                  <a:path w="20934" h="14670" extrusionOk="0">
                    <a:moveTo>
                      <a:pt x="3773" y="1"/>
                    </a:moveTo>
                    <a:cubicBezTo>
                      <a:pt x="2663" y="1"/>
                      <a:pt x="1578" y="565"/>
                      <a:pt x="954" y="1580"/>
                    </a:cubicBezTo>
                    <a:cubicBezTo>
                      <a:pt x="1" y="3128"/>
                      <a:pt x="501" y="5152"/>
                      <a:pt x="2049" y="6105"/>
                    </a:cubicBezTo>
                    <a:lnTo>
                      <a:pt x="15457" y="14202"/>
                    </a:lnTo>
                    <a:cubicBezTo>
                      <a:pt x="15985" y="14519"/>
                      <a:pt x="16572" y="14669"/>
                      <a:pt x="17153" y="14669"/>
                    </a:cubicBezTo>
                    <a:cubicBezTo>
                      <a:pt x="18273" y="14669"/>
                      <a:pt x="19370" y="14110"/>
                      <a:pt x="19981" y="13106"/>
                    </a:cubicBezTo>
                    <a:cubicBezTo>
                      <a:pt x="20934" y="11558"/>
                      <a:pt x="20434" y="9534"/>
                      <a:pt x="18886" y="8582"/>
                    </a:cubicBezTo>
                    <a:lnTo>
                      <a:pt x="5478" y="485"/>
                    </a:lnTo>
                    <a:cubicBezTo>
                      <a:pt x="4945" y="157"/>
                      <a:pt x="4356" y="1"/>
                      <a:pt x="37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744;p45">
                <a:extLst>
                  <a:ext uri="{FF2B5EF4-FFF2-40B4-BE49-F238E27FC236}">
                    <a16:creationId xmlns:a16="http://schemas.microsoft.com/office/drawing/2014/main" id="{7BCCE05B-C0C8-2DBE-6D71-11FA8B68E392}"/>
                  </a:ext>
                </a:extLst>
              </p:cNvPr>
              <p:cNvSpPr/>
              <p:nvPr/>
            </p:nvSpPr>
            <p:spPr>
              <a:xfrm>
                <a:off x="1344890" y="1887556"/>
                <a:ext cx="33079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96" h="6621" extrusionOk="0">
                    <a:moveTo>
                      <a:pt x="3645" y="0"/>
                    </a:moveTo>
                    <a:cubicBezTo>
                      <a:pt x="1954" y="0"/>
                      <a:pt x="453" y="1238"/>
                      <a:pt x="263" y="2905"/>
                    </a:cubicBezTo>
                    <a:cubicBezTo>
                      <a:pt x="1" y="4882"/>
                      <a:pt x="1549" y="6620"/>
                      <a:pt x="3525" y="6620"/>
                    </a:cubicBezTo>
                    <a:lnTo>
                      <a:pt x="19052" y="6620"/>
                    </a:lnTo>
                    <a:cubicBezTo>
                      <a:pt x="20767" y="6620"/>
                      <a:pt x="22244" y="5406"/>
                      <a:pt x="22458" y="3739"/>
                    </a:cubicBezTo>
                    <a:cubicBezTo>
                      <a:pt x="22696" y="1715"/>
                      <a:pt x="21148" y="0"/>
                      <a:pt x="191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745;p45">
                <a:extLst>
                  <a:ext uri="{FF2B5EF4-FFF2-40B4-BE49-F238E27FC236}">
                    <a16:creationId xmlns:a16="http://schemas.microsoft.com/office/drawing/2014/main" id="{393A4800-1005-8F12-C822-42BDFFB05749}"/>
                  </a:ext>
                </a:extLst>
              </p:cNvPr>
              <p:cNvSpPr/>
              <p:nvPr/>
            </p:nvSpPr>
            <p:spPr>
              <a:xfrm>
                <a:off x="1321080" y="1781090"/>
                <a:ext cx="30510" cy="21393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14678" extrusionOk="0">
                    <a:moveTo>
                      <a:pt x="17161" y="1"/>
                    </a:moveTo>
                    <a:cubicBezTo>
                      <a:pt x="16578" y="1"/>
                      <a:pt x="15989" y="157"/>
                      <a:pt x="15456" y="485"/>
                    </a:cubicBezTo>
                    <a:lnTo>
                      <a:pt x="2048" y="8582"/>
                    </a:lnTo>
                    <a:cubicBezTo>
                      <a:pt x="500" y="9534"/>
                      <a:pt x="0" y="11558"/>
                      <a:pt x="953" y="13106"/>
                    </a:cubicBezTo>
                    <a:cubicBezTo>
                      <a:pt x="1572" y="14106"/>
                      <a:pt x="2644" y="14678"/>
                      <a:pt x="3787" y="14678"/>
                    </a:cubicBezTo>
                    <a:cubicBezTo>
                      <a:pt x="4382" y="14678"/>
                      <a:pt x="4977" y="14535"/>
                      <a:pt x="5478" y="14202"/>
                    </a:cubicBezTo>
                    <a:lnTo>
                      <a:pt x="18885" y="6105"/>
                    </a:lnTo>
                    <a:cubicBezTo>
                      <a:pt x="20433" y="5152"/>
                      <a:pt x="20933" y="3128"/>
                      <a:pt x="19981" y="1580"/>
                    </a:cubicBezTo>
                    <a:cubicBezTo>
                      <a:pt x="19356" y="565"/>
                      <a:pt x="18271" y="1"/>
                      <a:pt x="171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746;p45">
                <a:extLst>
                  <a:ext uri="{FF2B5EF4-FFF2-40B4-BE49-F238E27FC236}">
                    <a16:creationId xmlns:a16="http://schemas.microsoft.com/office/drawing/2014/main" id="{D855760C-072A-4569-0679-AE2A8A414F46}"/>
                  </a:ext>
                </a:extLst>
              </p:cNvPr>
              <p:cNvSpPr/>
              <p:nvPr/>
            </p:nvSpPr>
            <p:spPr>
              <a:xfrm>
                <a:off x="1136320" y="1769240"/>
                <a:ext cx="195035" cy="286988"/>
              </a:xfrm>
              <a:custGeom>
                <a:avLst/>
                <a:gdLst/>
                <a:ahLst/>
                <a:cxnLst/>
                <a:rect l="l" t="t" r="r" b="b"/>
                <a:pathLst>
                  <a:path w="133815" h="196904" extrusionOk="0">
                    <a:moveTo>
                      <a:pt x="91591" y="144452"/>
                    </a:moveTo>
                    <a:cubicBezTo>
                      <a:pt x="94735" y="144452"/>
                      <a:pt x="97473" y="146595"/>
                      <a:pt x="98045" y="149619"/>
                    </a:cubicBezTo>
                    <a:cubicBezTo>
                      <a:pt x="98783" y="153644"/>
                      <a:pt x="95687" y="157192"/>
                      <a:pt x="91782" y="157192"/>
                    </a:cubicBezTo>
                    <a:lnTo>
                      <a:pt x="83566" y="157192"/>
                    </a:lnTo>
                    <a:cubicBezTo>
                      <a:pt x="82804" y="157192"/>
                      <a:pt x="82208" y="157192"/>
                      <a:pt x="81494" y="157621"/>
                    </a:cubicBezTo>
                    <a:cubicBezTo>
                      <a:pt x="81018" y="157931"/>
                      <a:pt x="80660" y="158359"/>
                      <a:pt x="80422" y="158859"/>
                    </a:cubicBezTo>
                    <a:cubicBezTo>
                      <a:pt x="79327" y="161050"/>
                      <a:pt x="81041" y="163337"/>
                      <a:pt x="83161" y="163337"/>
                    </a:cubicBezTo>
                    <a:lnTo>
                      <a:pt x="91710" y="163337"/>
                    </a:lnTo>
                    <a:cubicBezTo>
                      <a:pt x="94806" y="163337"/>
                      <a:pt x="97545" y="165480"/>
                      <a:pt x="98093" y="168528"/>
                    </a:cubicBezTo>
                    <a:cubicBezTo>
                      <a:pt x="98855" y="172553"/>
                      <a:pt x="95759" y="176077"/>
                      <a:pt x="91853" y="176077"/>
                    </a:cubicBezTo>
                    <a:lnTo>
                      <a:pt x="42676" y="176077"/>
                    </a:lnTo>
                    <a:cubicBezTo>
                      <a:pt x="39580" y="176077"/>
                      <a:pt x="36842" y="173934"/>
                      <a:pt x="36270" y="170910"/>
                    </a:cubicBezTo>
                    <a:cubicBezTo>
                      <a:pt x="35532" y="166885"/>
                      <a:pt x="38628" y="163337"/>
                      <a:pt x="42533" y="163337"/>
                    </a:cubicBezTo>
                    <a:lnTo>
                      <a:pt x="69920" y="163337"/>
                    </a:lnTo>
                    <a:cubicBezTo>
                      <a:pt x="71396" y="163337"/>
                      <a:pt x="72778" y="162360"/>
                      <a:pt x="73087" y="160931"/>
                    </a:cubicBezTo>
                    <a:cubicBezTo>
                      <a:pt x="73532" y="158996"/>
                      <a:pt x="71899" y="157165"/>
                      <a:pt x="70032" y="157165"/>
                    </a:cubicBezTo>
                    <a:cubicBezTo>
                      <a:pt x="69900" y="157165"/>
                      <a:pt x="69768" y="157174"/>
                      <a:pt x="69634" y="157192"/>
                    </a:cubicBezTo>
                    <a:lnTo>
                      <a:pt x="42652" y="157192"/>
                    </a:lnTo>
                    <a:cubicBezTo>
                      <a:pt x="39557" y="157192"/>
                      <a:pt x="36818" y="155049"/>
                      <a:pt x="36246" y="152001"/>
                    </a:cubicBezTo>
                    <a:cubicBezTo>
                      <a:pt x="35508" y="147976"/>
                      <a:pt x="38604" y="144452"/>
                      <a:pt x="42486" y="144452"/>
                    </a:cubicBezTo>
                    <a:close/>
                    <a:moveTo>
                      <a:pt x="72897" y="182674"/>
                    </a:moveTo>
                    <a:lnTo>
                      <a:pt x="72897" y="183984"/>
                    </a:lnTo>
                    <a:cubicBezTo>
                      <a:pt x="72897" y="187266"/>
                      <a:pt x="70215" y="189950"/>
                      <a:pt x="66938" y="189950"/>
                    </a:cubicBezTo>
                    <a:cubicBezTo>
                      <a:pt x="66458" y="189950"/>
                      <a:pt x="65966" y="189892"/>
                      <a:pt x="65467" y="189770"/>
                    </a:cubicBezTo>
                    <a:cubicBezTo>
                      <a:pt x="62823" y="189127"/>
                      <a:pt x="61037" y="186651"/>
                      <a:pt x="61037" y="183960"/>
                    </a:cubicBezTo>
                    <a:lnTo>
                      <a:pt x="61037" y="182674"/>
                    </a:lnTo>
                    <a:close/>
                    <a:moveTo>
                      <a:pt x="66969" y="0"/>
                    </a:moveTo>
                    <a:cubicBezTo>
                      <a:pt x="57527" y="0"/>
                      <a:pt x="48139" y="1958"/>
                      <a:pt x="39461" y="5781"/>
                    </a:cubicBezTo>
                    <a:cubicBezTo>
                      <a:pt x="38032" y="6400"/>
                      <a:pt x="37127" y="7972"/>
                      <a:pt x="37461" y="9520"/>
                    </a:cubicBezTo>
                    <a:cubicBezTo>
                      <a:pt x="37810" y="11155"/>
                      <a:pt x="39237" y="12181"/>
                      <a:pt x="40735" y="12181"/>
                    </a:cubicBezTo>
                    <a:cubicBezTo>
                      <a:pt x="41178" y="12181"/>
                      <a:pt x="41628" y="12091"/>
                      <a:pt x="42057" y="11901"/>
                    </a:cubicBezTo>
                    <a:cubicBezTo>
                      <a:pt x="49930" y="8417"/>
                      <a:pt x="58476" y="6628"/>
                      <a:pt x="67072" y="6628"/>
                    </a:cubicBezTo>
                    <a:cubicBezTo>
                      <a:pt x="67759" y="6628"/>
                      <a:pt x="68447" y="6639"/>
                      <a:pt x="69134" y="6662"/>
                    </a:cubicBezTo>
                    <a:cubicBezTo>
                      <a:pt x="93615" y="7495"/>
                      <a:pt x="115191" y="22689"/>
                      <a:pt x="122860" y="44551"/>
                    </a:cubicBezTo>
                    <a:cubicBezTo>
                      <a:pt x="129242" y="62649"/>
                      <a:pt x="127670" y="83106"/>
                      <a:pt x="118740" y="97990"/>
                    </a:cubicBezTo>
                    <a:cubicBezTo>
                      <a:pt x="115763" y="102920"/>
                      <a:pt x="111095" y="107158"/>
                      <a:pt x="106142" y="111636"/>
                    </a:cubicBezTo>
                    <a:cubicBezTo>
                      <a:pt x="98069" y="118947"/>
                      <a:pt x="89734" y="126472"/>
                      <a:pt x="88376" y="137879"/>
                    </a:cubicBezTo>
                    <a:lnTo>
                      <a:pt x="45510" y="137879"/>
                    </a:lnTo>
                    <a:cubicBezTo>
                      <a:pt x="44129" y="126472"/>
                      <a:pt x="35794" y="118947"/>
                      <a:pt x="27745" y="111636"/>
                    </a:cubicBezTo>
                    <a:cubicBezTo>
                      <a:pt x="22791" y="107182"/>
                      <a:pt x="18123" y="102943"/>
                      <a:pt x="15147" y="97990"/>
                    </a:cubicBezTo>
                    <a:cubicBezTo>
                      <a:pt x="6216" y="83130"/>
                      <a:pt x="4644" y="62649"/>
                      <a:pt x="11003" y="44551"/>
                    </a:cubicBezTo>
                    <a:cubicBezTo>
                      <a:pt x="14694" y="34048"/>
                      <a:pt x="21672" y="24880"/>
                      <a:pt x="31150" y="18093"/>
                    </a:cubicBezTo>
                    <a:cubicBezTo>
                      <a:pt x="32412" y="17188"/>
                      <a:pt x="32984" y="15497"/>
                      <a:pt x="32341" y="14068"/>
                    </a:cubicBezTo>
                    <a:cubicBezTo>
                      <a:pt x="31779" y="12743"/>
                      <a:pt x="30544" y="12030"/>
                      <a:pt x="29290" y="12030"/>
                    </a:cubicBezTo>
                    <a:cubicBezTo>
                      <a:pt x="28629" y="12030"/>
                      <a:pt x="27963" y="12228"/>
                      <a:pt x="27387" y="12639"/>
                    </a:cubicBezTo>
                    <a:cubicBezTo>
                      <a:pt x="16742" y="20236"/>
                      <a:pt x="8931" y="30500"/>
                      <a:pt x="4764" y="42336"/>
                    </a:cubicBezTo>
                    <a:cubicBezTo>
                      <a:pt x="1382" y="51909"/>
                      <a:pt x="1" y="62268"/>
                      <a:pt x="644" y="72318"/>
                    </a:cubicBezTo>
                    <a:cubicBezTo>
                      <a:pt x="1358" y="82915"/>
                      <a:pt x="4406" y="92941"/>
                      <a:pt x="9455" y="101372"/>
                    </a:cubicBezTo>
                    <a:cubicBezTo>
                      <a:pt x="12932" y="107182"/>
                      <a:pt x="18171" y="111945"/>
                      <a:pt x="23267" y="116518"/>
                    </a:cubicBezTo>
                    <a:cubicBezTo>
                      <a:pt x="30626" y="123186"/>
                      <a:pt x="37628" y="129496"/>
                      <a:pt x="38866" y="138331"/>
                    </a:cubicBezTo>
                    <a:cubicBezTo>
                      <a:pt x="33412" y="139856"/>
                      <a:pt x="29388" y="144880"/>
                      <a:pt x="29388" y="150810"/>
                    </a:cubicBezTo>
                    <a:cubicBezTo>
                      <a:pt x="29388" y="154668"/>
                      <a:pt x="31079" y="158121"/>
                      <a:pt x="33722" y="160455"/>
                    </a:cubicBezTo>
                    <a:cubicBezTo>
                      <a:pt x="30531" y="163313"/>
                      <a:pt x="28769" y="167695"/>
                      <a:pt x="29602" y="172457"/>
                    </a:cubicBezTo>
                    <a:cubicBezTo>
                      <a:pt x="30698" y="178649"/>
                      <a:pt x="36246" y="183079"/>
                      <a:pt x="42557" y="183079"/>
                    </a:cubicBezTo>
                    <a:lnTo>
                      <a:pt x="54369" y="183079"/>
                    </a:lnTo>
                    <a:lnTo>
                      <a:pt x="54369" y="184198"/>
                    </a:lnTo>
                    <a:cubicBezTo>
                      <a:pt x="54369" y="190318"/>
                      <a:pt x="58680" y="195700"/>
                      <a:pt x="64728" y="196724"/>
                    </a:cubicBezTo>
                    <a:cubicBezTo>
                      <a:pt x="65454" y="196845"/>
                      <a:pt x="66171" y="196903"/>
                      <a:pt x="66874" y="196903"/>
                    </a:cubicBezTo>
                    <a:cubicBezTo>
                      <a:pt x="73787" y="196903"/>
                      <a:pt x="79398" y="191281"/>
                      <a:pt x="79398" y="184365"/>
                    </a:cubicBezTo>
                    <a:lnTo>
                      <a:pt x="79398" y="183055"/>
                    </a:lnTo>
                    <a:lnTo>
                      <a:pt x="91234" y="183055"/>
                    </a:lnTo>
                    <a:cubicBezTo>
                      <a:pt x="97545" y="183055"/>
                      <a:pt x="103070" y="178625"/>
                      <a:pt x="104165" y="172434"/>
                    </a:cubicBezTo>
                    <a:cubicBezTo>
                      <a:pt x="104999" y="167671"/>
                      <a:pt x="103213" y="163289"/>
                      <a:pt x="100069" y="160431"/>
                    </a:cubicBezTo>
                    <a:cubicBezTo>
                      <a:pt x="102713" y="158050"/>
                      <a:pt x="104380" y="154597"/>
                      <a:pt x="104380" y="150786"/>
                    </a:cubicBezTo>
                    <a:cubicBezTo>
                      <a:pt x="104380" y="144857"/>
                      <a:pt x="100355" y="139832"/>
                      <a:pt x="94925" y="138308"/>
                    </a:cubicBezTo>
                    <a:cubicBezTo>
                      <a:pt x="96164" y="129473"/>
                      <a:pt x="103141" y="123162"/>
                      <a:pt x="110524" y="116494"/>
                    </a:cubicBezTo>
                    <a:cubicBezTo>
                      <a:pt x="115596" y="111874"/>
                      <a:pt x="120835" y="107135"/>
                      <a:pt x="124336" y="101348"/>
                    </a:cubicBezTo>
                    <a:cubicBezTo>
                      <a:pt x="129385" y="92917"/>
                      <a:pt x="132433" y="82892"/>
                      <a:pt x="133147" y="72294"/>
                    </a:cubicBezTo>
                    <a:cubicBezTo>
                      <a:pt x="133814" y="62221"/>
                      <a:pt x="132385" y="51862"/>
                      <a:pt x="129028" y="42312"/>
                    </a:cubicBezTo>
                    <a:cubicBezTo>
                      <a:pt x="120526" y="17950"/>
                      <a:pt x="96497" y="970"/>
                      <a:pt x="69348" y="41"/>
                    </a:cubicBezTo>
                    <a:cubicBezTo>
                      <a:pt x="68555" y="14"/>
                      <a:pt x="67762" y="0"/>
                      <a:pt x="669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C4E750-E4F2-BDAE-C6EF-66876F046702}"/>
              </a:ext>
            </a:extLst>
          </p:cNvPr>
          <p:cNvGrpSpPr/>
          <p:nvPr/>
        </p:nvGrpSpPr>
        <p:grpSpPr>
          <a:xfrm>
            <a:off x="-493536" y="-253124"/>
            <a:ext cx="7345260" cy="1827547"/>
            <a:chOff x="-493536" y="-253124"/>
            <a:chExt cx="7345260" cy="1827547"/>
          </a:xfrm>
        </p:grpSpPr>
        <p:sp>
          <p:nvSpPr>
            <p:cNvPr id="19" name="Hình chữ nhật: Góc Chéo Tròn 18">
              <a:extLst>
                <a:ext uri="{FF2B5EF4-FFF2-40B4-BE49-F238E27FC236}">
                  <a16:creationId xmlns:a16="http://schemas.microsoft.com/office/drawing/2014/main" id="{448358E4-6D49-16E4-A778-D88B014605D8}"/>
                </a:ext>
              </a:extLst>
            </p:cNvPr>
            <p:cNvSpPr/>
            <p:nvPr/>
          </p:nvSpPr>
          <p:spPr>
            <a:xfrm>
              <a:off x="781781" y="35774"/>
              <a:ext cx="5762423" cy="1538649"/>
            </a:xfrm>
            <a:prstGeom prst="round2DiagRect">
              <a:avLst>
                <a:gd name="adj1" fmla="val 38473"/>
                <a:gd name="adj2" fmla="val 0"/>
              </a:avLst>
            </a:prstGeom>
            <a:solidFill>
              <a:srgbClr val="FFFFFF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2067" name="Nhóm 2066">
              <a:extLst>
                <a:ext uri="{FF2B5EF4-FFF2-40B4-BE49-F238E27FC236}">
                  <a16:creationId xmlns:a16="http://schemas.microsoft.com/office/drawing/2014/main" id="{CE622EE6-3C28-99E6-6AF0-1F5EA747902A}"/>
                </a:ext>
              </a:extLst>
            </p:cNvPr>
            <p:cNvGrpSpPr/>
            <p:nvPr/>
          </p:nvGrpSpPr>
          <p:grpSpPr>
            <a:xfrm>
              <a:off x="-493536" y="-253124"/>
              <a:ext cx="1955116" cy="1773737"/>
              <a:chOff x="2370578" y="2050995"/>
              <a:chExt cx="2331338" cy="2331337"/>
            </a:xfrm>
          </p:grpSpPr>
          <p:pic>
            <p:nvPicPr>
              <p:cNvPr id="2068" name="Picture 2" descr="Hình ảnh Phim Hoạt Hình Bông Hoa Hướng Dương Vàng PNG , Clipart Hướng  Dương, Lá Cây, Hoa Hướng Dương PNG và Vector với nền trong suốt để tải  xuống miễn phí">
                <a:extLst>
                  <a:ext uri="{FF2B5EF4-FFF2-40B4-BE49-F238E27FC236}">
                    <a16:creationId xmlns:a16="http://schemas.microsoft.com/office/drawing/2014/main" id="{3C87CC89-3A39-C8E0-6B20-34E8474DA4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781">
                            <a14:foregroundMark x1="89844" y1="41406" x2="90313" y2="41250"/>
                            <a14:foregroundMark x1="90313" y1="52812" x2="90781" y2="52969"/>
                            <a14:backgroundMark x1="17656" y1="49844" x2="19844" y2="55937"/>
                            <a14:backgroundMark x1="24375" y1="73125" x2="30469" y2="83750"/>
                            <a14:backgroundMark x1="19063" y1="73906" x2="27813" y2="83281"/>
                            <a14:backgroundMark x1="27813" y1="83281" x2="27813" y2="83281"/>
                            <a14:backgroundMark x1="17813" y1="50000" x2="17813" y2="52812"/>
                            <a14:backgroundMark x1="13281" y1="49375" x2="19375" y2="53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0578" y="2050995"/>
                <a:ext cx="2331338" cy="2331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9" name="Hình Bầu dục 2068">
                <a:extLst>
                  <a:ext uri="{FF2B5EF4-FFF2-40B4-BE49-F238E27FC236}">
                    <a16:creationId xmlns:a16="http://schemas.microsoft.com/office/drawing/2014/main" id="{AA86C3C9-F3DA-5E77-A22C-DF1917DF3B89}"/>
                  </a:ext>
                </a:extLst>
              </p:cNvPr>
              <p:cNvSpPr/>
              <p:nvPr/>
            </p:nvSpPr>
            <p:spPr>
              <a:xfrm>
                <a:off x="3160640" y="2503649"/>
                <a:ext cx="1111206" cy="1250388"/>
              </a:xfrm>
              <a:prstGeom prst="ellipse">
                <a:avLst/>
              </a:prstGeom>
              <a:solidFill>
                <a:srgbClr val="934C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0" name="Hộp Văn bản 2069">
                <a:extLst>
                  <a:ext uri="{FF2B5EF4-FFF2-40B4-BE49-F238E27FC236}">
                    <a16:creationId xmlns:a16="http://schemas.microsoft.com/office/drawing/2014/main" id="{B6B254DF-4562-C07C-C8E2-D7C1A274A475}"/>
                  </a:ext>
                </a:extLst>
              </p:cNvPr>
              <p:cNvSpPr txBox="1"/>
              <p:nvPr/>
            </p:nvSpPr>
            <p:spPr>
              <a:xfrm>
                <a:off x="3030323" y="2558384"/>
                <a:ext cx="1350646" cy="128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rgbClr val="FFFFFF"/>
                    </a:solidFill>
                  </a:rPr>
                  <a:t>Tiếp</a:t>
                </a:r>
                <a:r>
                  <a:rPr lang="en-US" sz="2800" dirty="0">
                    <a:solidFill>
                      <a:srgbClr val="FFFFFF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FFFFFF"/>
                    </a:solidFill>
                  </a:rPr>
                  <a:t>theo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07" name="Google Shape;2730;p45">
              <a:extLst>
                <a:ext uri="{FF2B5EF4-FFF2-40B4-BE49-F238E27FC236}">
                  <a16:creationId xmlns:a16="http://schemas.microsoft.com/office/drawing/2014/main" id="{B2A4A7F7-D87A-F67B-C598-B34748B5FB2A}"/>
                </a:ext>
              </a:extLst>
            </p:cNvPr>
            <p:cNvGrpSpPr/>
            <p:nvPr/>
          </p:nvGrpSpPr>
          <p:grpSpPr>
            <a:xfrm>
              <a:off x="6186676" y="-221490"/>
              <a:ext cx="665048" cy="707639"/>
              <a:chOff x="1090400" y="1727995"/>
              <a:chExt cx="287569" cy="328233"/>
            </a:xfrm>
          </p:grpSpPr>
          <p:sp>
            <p:nvSpPr>
              <p:cNvPr id="2108" name="Google Shape;2731;p45">
                <a:extLst>
                  <a:ext uri="{FF2B5EF4-FFF2-40B4-BE49-F238E27FC236}">
                    <a16:creationId xmlns:a16="http://schemas.microsoft.com/office/drawing/2014/main" id="{A4A57A22-228B-CB92-0DFC-75827E491B9D}"/>
                  </a:ext>
                </a:extLst>
              </p:cNvPr>
              <p:cNvSpPr/>
              <p:nvPr/>
            </p:nvSpPr>
            <p:spPr>
              <a:xfrm>
                <a:off x="1139202" y="1774645"/>
                <a:ext cx="189966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130337" h="148174" extrusionOk="0">
                    <a:moveTo>
                      <a:pt x="65181" y="1"/>
                    </a:moveTo>
                    <a:cubicBezTo>
                      <a:pt x="64418" y="1"/>
                      <a:pt x="63656" y="1"/>
                      <a:pt x="62894" y="25"/>
                    </a:cubicBezTo>
                    <a:cubicBezTo>
                      <a:pt x="38103" y="858"/>
                      <a:pt x="14670" y="16242"/>
                      <a:pt x="6335" y="39961"/>
                    </a:cubicBezTo>
                    <a:cubicBezTo>
                      <a:pt x="0" y="57989"/>
                      <a:pt x="810" y="79422"/>
                      <a:pt x="10741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133" y="148174"/>
                    </a:lnTo>
                    <a:lnTo>
                      <a:pt x="89614" y="137338"/>
                    </a:lnTo>
                    <a:cubicBezTo>
                      <a:pt x="89614" y="118596"/>
                      <a:pt x="110952" y="110404"/>
                      <a:pt x="119597" y="95997"/>
                    </a:cubicBezTo>
                    <a:cubicBezTo>
                      <a:pt x="129527" y="79422"/>
                      <a:pt x="130337" y="57989"/>
                      <a:pt x="124002" y="39961"/>
                    </a:cubicBezTo>
                    <a:cubicBezTo>
                      <a:pt x="115667" y="16242"/>
                      <a:pt x="92234" y="858"/>
                      <a:pt x="67443" y="25"/>
                    </a:cubicBezTo>
                    <a:cubicBezTo>
                      <a:pt x="66681" y="1"/>
                      <a:pt x="65919" y="1"/>
                      <a:pt x="6518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732;p45">
                <a:extLst>
                  <a:ext uri="{FF2B5EF4-FFF2-40B4-BE49-F238E27FC236}">
                    <a16:creationId xmlns:a16="http://schemas.microsoft.com/office/drawing/2014/main" id="{8428415F-2C9B-2E2C-20F3-1C8B27D81804}"/>
                  </a:ext>
                </a:extLst>
              </p:cNvPr>
              <p:cNvSpPr/>
              <p:nvPr/>
            </p:nvSpPr>
            <p:spPr>
              <a:xfrm>
                <a:off x="1139237" y="1774645"/>
                <a:ext cx="104615" cy="215964"/>
              </a:xfrm>
              <a:custGeom>
                <a:avLst/>
                <a:gdLst/>
                <a:ahLst/>
                <a:cxnLst/>
                <a:rect l="l" t="t" r="r" b="b"/>
                <a:pathLst>
                  <a:path w="71777" h="148174" extrusionOk="0">
                    <a:moveTo>
                      <a:pt x="65180" y="1"/>
                    </a:moveTo>
                    <a:cubicBezTo>
                      <a:pt x="64418" y="1"/>
                      <a:pt x="63656" y="1"/>
                      <a:pt x="62918" y="25"/>
                    </a:cubicBezTo>
                    <a:cubicBezTo>
                      <a:pt x="38103" y="858"/>
                      <a:pt x="14694" y="16242"/>
                      <a:pt x="6359" y="39961"/>
                    </a:cubicBezTo>
                    <a:cubicBezTo>
                      <a:pt x="0" y="57989"/>
                      <a:pt x="810" y="79422"/>
                      <a:pt x="10764" y="95997"/>
                    </a:cubicBezTo>
                    <a:cubicBezTo>
                      <a:pt x="19385" y="110404"/>
                      <a:pt x="40723" y="118596"/>
                      <a:pt x="40723" y="137338"/>
                    </a:cubicBezTo>
                    <a:lnTo>
                      <a:pt x="65204" y="148174"/>
                    </a:lnTo>
                    <a:lnTo>
                      <a:pt x="71777" y="145268"/>
                    </a:lnTo>
                    <a:lnTo>
                      <a:pt x="53892" y="137338"/>
                    </a:lnTo>
                    <a:cubicBezTo>
                      <a:pt x="53892" y="118596"/>
                      <a:pt x="32554" y="110404"/>
                      <a:pt x="23910" y="95997"/>
                    </a:cubicBezTo>
                    <a:cubicBezTo>
                      <a:pt x="13979" y="79422"/>
                      <a:pt x="13170" y="57989"/>
                      <a:pt x="19504" y="39961"/>
                    </a:cubicBezTo>
                    <a:cubicBezTo>
                      <a:pt x="27363" y="17647"/>
                      <a:pt x="48582" y="2668"/>
                      <a:pt x="71753" y="310"/>
                    </a:cubicBezTo>
                    <a:cubicBezTo>
                      <a:pt x="70324" y="168"/>
                      <a:pt x="68895" y="72"/>
                      <a:pt x="67443" y="25"/>
                    </a:cubicBezTo>
                    <a:cubicBezTo>
                      <a:pt x="66681" y="1"/>
                      <a:pt x="65919" y="1"/>
                      <a:pt x="6518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733;p45">
                <a:extLst>
                  <a:ext uri="{FF2B5EF4-FFF2-40B4-BE49-F238E27FC236}">
                    <a16:creationId xmlns:a16="http://schemas.microsoft.com/office/drawing/2014/main" id="{510BD9DD-D4B6-3CDE-419E-0FBD3F40001A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9937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68182" h="28840" extrusionOk="0">
                    <a:moveTo>
                      <a:pt x="9622" y="0"/>
                    </a:moveTo>
                    <a:cubicBezTo>
                      <a:pt x="4288" y="0"/>
                      <a:pt x="1" y="4311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58561" y="19242"/>
                    </a:lnTo>
                    <a:cubicBezTo>
                      <a:pt x="63895" y="19242"/>
                      <a:pt x="68182" y="14908"/>
                      <a:pt x="68182" y="9621"/>
                    </a:cubicBezTo>
                    <a:cubicBezTo>
                      <a:pt x="68158" y="4287"/>
                      <a:pt x="63824" y="0"/>
                      <a:pt x="58537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734;p45">
                <a:extLst>
                  <a:ext uri="{FF2B5EF4-FFF2-40B4-BE49-F238E27FC236}">
                    <a16:creationId xmlns:a16="http://schemas.microsoft.com/office/drawing/2014/main" id="{293385E5-C5EE-5347-3DBF-C9FA41C0F0A8}"/>
                  </a:ext>
                </a:extLst>
              </p:cNvPr>
              <p:cNvSpPr/>
              <p:nvPr/>
            </p:nvSpPr>
            <p:spPr>
              <a:xfrm>
                <a:off x="1184531" y="1974641"/>
                <a:ext cx="59285" cy="42034"/>
              </a:xfrm>
              <a:custGeom>
                <a:avLst/>
                <a:gdLst/>
                <a:ahLst/>
                <a:cxnLst/>
                <a:rect l="l" t="t" r="r" b="b"/>
                <a:pathLst>
                  <a:path w="40676" h="28840" extrusionOk="0">
                    <a:moveTo>
                      <a:pt x="9622" y="0"/>
                    </a:moveTo>
                    <a:cubicBezTo>
                      <a:pt x="4288" y="0"/>
                      <a:pt x="1" y="4334"/>
                      <a:pt x="1" y="9621"/>
                    </a:cubicBezTo>
                    <a:cubicBezTo>
                      <a:pt x="1" y="14956"/>
                      <a:pt x="4335" y="19242"/>
                      <a:pt x="9622" y="19242"/>
                    </a:cubicBezTo>
                    <a:lnTo>
                      <a:pt x="34103" y="28839"/>
                    </a:lnTo>
                    <a:lnTo>
                      <a:pt x="40676" y="26267"/>
                    </a:lnTo>
                    <a:lnTo>
                      <a:pt x="22815" y="19242"/>
                    </a:lnTo>
                    <a:cubicBezTo>
                      <a:pt x="17481" y="19242"/>
                      <a:pt x="13194" y="14908"/>
                      <a:pt x="13194" y="9621"/>
                    </a:cubicBezTo>
                    <a:cubicBezTo>
                      <a:pt x="13194" y="4287"/>
                      <a:pt x="17505" y="0"/>
                      <a:pt x="22815" y="0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735;p45">
                <a:extLst>
                  <a:ext uri="{FF2B5EF4-FFF2-40B4-BE49-F238E27FC236}">
                    <a16:creationId xmlns:a16="http://schemas.microsoft.com/office/drawing/2014/main" id="{DBC06684-22D7-FEC3-BCB5-02904B23ADB2}"/>
                  </a:ext>
                </a:extLst>
              </p:cNvPr>
              <p:cNvSpPr/>
              <p:nvPr/>
            </p:nvSpPr>
            <p:spPr>
              <a:xfrm>
                <a:off x="1220769" y="2011121"/>
                <a:ext cx="26901" cy="40161"/>
              </a:xfrm>
              <a:custGeom>
                <a:avLst/>
                <a:gdLst/>
                <a:ahLst/>
                <a:cxnLst/>
                <a:rect l="l" t="t" r="r" b="b"/>
                <a:pathLst>
                  <a:path w="18457" h="27555" extrusionOk="0">
                    <a:moveTo>
                      <a:pt x="0" y="0"/>
                    </a:moveTo>
                    <a:lnTo>
                      <a:pt x="0" y="18170"/>
                    </a:lnTo>
                    <a:cubicBezTo>
                      <a:pt x="0" y="22790"/>
                      <a:pt x="3311" y="26791"/>
                      <a:pt x="7859" y="27458"/>
                    </a:cubicBezTo>
                    <a:cubicBezTo>
                      <a:pt x="8317" y="27523"/>
                      <a:pt x="8771" y="27555"/>
                      <a:pt x="9217" y="27555"/>
                    </a:cubicBezTo>
                    <a:cubicBezTo>
                      <a:pt x="14309" y="27555"/>
                      <a:pt x="18457" y="23443"/>
                      <a:pt x="18457" y="18385"/>
                    </a:cubicBezTo>
                    <a:lnTo>
                      <a:pt x="1845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736;p45">
                <a:extLst>
                  <a:ext uri="{FF2B5EF4-FFF2-40B4-BE49-F238E27FC236}">
                    <a16:creationId xmlns:a16="http://schemas.microsoft.com/office/drawing/2014/main" id="{B84F86B2-E1D8-169D-88C7-0D09550AC255}"/>
                  </a:ext>
                </a:extLst>
              </p:cNvPr>
              <p:cNvSpPr/>
              <p:nvPr/>
            </p:nvSpPr>
            <p:spPr>
              <a:xfrm>
                <a:off x="1184289" y="2002790"/>
                <a:ext cx="997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68467" h="19362" extrusionOk="0">
                    <a:moveTo>
                      <a:pt x="9669" y="1"/>
                    </a:moveTo>
                    <a:cubicBezTo>
                      <a:pt x="4335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58798" y="19362"/>
                    </a:lnTo>
                    <a:cubicBezTo>
                      <a:pt x="64109" y="19362"/>
                      <a:pt x="68467" y="15051"/>
                      <a:pt x="68467" y="9693"/>
                    </a:cubicBezTo>
                    <a:cubicBezTo>
                      <a:pt x="68467" y="4335"/>
                      <a:pt x="64157" y="1"/>
                      <a:pt x="58798" y="1"/>
                    </a:cubicBezTo>
                    <a:close/>
                  </a:path>
                </a:pathLst>
              </a:custGeom>
              <a:solidFill>
                <a:srgbClr val="F0E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737;p45">
                <a:extLst>
                  <a:ext uri="{FF2B5EF4-FFF2-40B4-BE49-F238E27FC236}">
                    <a16:creationId xmlns:a16="http://schemas.microsoft.com/office/drawing/2014/main" id="{6D191F21-7ECF-8CEF-F572-40DC33063F47}"/>
                  </a:ext>
                </a:extLst>
              </p:cNvPr>
              <p:cNvSpPr/>
              <p:nvPr/>
            </p:nvSpPr>
            <p:spPr>
              <a:xfrm>
                <a:off x="1184463" y="2002790"/>
                <a:ext cx="33391" cy="28220"/>
              </a:xfrm>
              <a:custGeom>
                <a:avLst/>
                <a:gdLst/>
                <a:ahLst/>
                <a:cxnLst/>
                <a:rect l="l" t="t" r="r" b="b"/>
                <a:pathLst>
                  <a:path w="22910" h="19362" extrusionOk="0">
                    <a:moveTo>
                      <a:pt x="9669" y="1"/>
                    </a:moveTo>
                    <a:cubicBezTo>
                      <a:pt x="4358" y="1"/>
                      <a:pt x="0" y="4335"/>
                      <a:pt x="0" y="9693"/>
                    </a:cubicBezTo>
                    <a:cubicBezTo>
                      <a:pt x="0" y="15004"/>
                      <a:pt x="4311" y="19362"/>
                      <a:pt x="9669" y="19362"/>
                    </a:cubicBezTo>
                    <a:lnTo>
                      <a:pt x="22910" y="19362"/>
                    </a:lnTo>
                    <a:cubicBezTo>
                      <a:pt x="17552" y="19338"/>
                      <a:pt x="13241" y="15004"/>
                      <a:pt x="13241" y="9693"/>
                    </a:cubicBezTo>
                    <a:cubicBezTo>
                      <a:pt x="13241" y="4359"/>
                      <a:pt x="17552" y="1"/>
                      <a:pt x="22910" y="1"/>
                    </a:cubicBezTo>
                    <a:close/>
                  </a:path>
                </a:pathLst>
              </a:custGeom>
              <a:solidFill>
                <a:srgbClr val="000000">
                  <a:alpha val="8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738;p45">
                <a:extLst>
                  <a:ext uri="{FF2B5EF4-FFF2-40B4-BE49-F238E27FC236}">
                    <a16:creationId xmlns:a16="http://schemas.microsoft.com/office/drawing/2014/main" id="{E1B8A805-65A9-07ED-E1FC-22C7FB19FC98}"/>
                  </a:ext>
                </a:extLst>
              </p:cNvPr>
              <p:cNvSpPr/>
              <p:nvPr/>
            </p:nvSpPr>
            <p:spPr>
              <a:xfrm>
                <a:off x="1180471" y="1873740"/>
                <a:ext cx="9617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12671" extrusionOk="0">
                    <a:moveTo>
                      <a:pt x="3310" y="1"/>
                    </a:moveTo>
                    <a:cubicBezTo>
                      <a:pt x="1471" y="1"/>
                      <a:pt x="1" y="1490"/>
                      <a:pt x="1" y="3311"/>
                    </a:cubicBezTo>
                    <a:lnTo>
                      <a:pt x="1" y="9265"/>
                    </a:lnTo>
                    <a:cubicBezTo>
                      <a:pt x="1" y="10956"/>
                      <a:pt x="1215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09" y="12671"/>
                      <a:pt x="6597" y="11203"/>
                      <a:pt x="6597" y="9384"/>
                    </a:cubicBezTo>
                    <a:lnTo>
                      <a:pt x="6597" y="3430"/>
                    </a:lnTo>
                    <a:cubicBezTo>
                      <a:pt x="6597" y="1716"/>
                      <a:pt x="5383" y="239"/>
                      <a:pt x="3716" y="25"/>
                    </a:cubicBezTo>
                    <a:cubicBezTo>
                      <a:pt x="3579" y="9"/>
                      <a:pt x="3444" y="1"/>
                      <a:pt x="33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739;p45">
                <a:extLst>
                  <a:ext uri="{FF2B5EF4-FFF2-40B4-BE49-F238E27FC236}">
                    <a16:creationId xmlns:a16="http://schemas.microsoft.com/office/drawing/2014/main" id="{8D5AE487-375D-60A8-47D0-DA0FEE97C41D}"/>
                  </a:ext>
                </a:extLst>
              </p:cNvPr>
              <p:cNvSpPr/>
              <p:nvPr/>
            </p:nvSpPr>
            <p:spPr>
              <a:xfrm>
                <a:off x="1278387" y="1873740"/>
                <a:ext cx="9650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2671" extrusionOk="0">
                    <a:moveTo>
                      <a:pt x="3313" y="0"/>
                    </a:moveTo>
                    <a:cubicBezTo>
                      <a:pt x="1509" y="0"/>
                      <a:pt x="0" y="1468"/>
                      <a:pt x="0" y="3287"/>
                    </a:cubicBezTo>
                    <a:lnTo>
                      <a:pt x="0" y="9241"/>
                    </a:lnTo>
                    <a:cubicBezTo>
                      <a:pt x="0" y="10956"/>
                      <a:pt x="1239" y="12432"/>
                      <a:pt x="2882" y="12646"/>
                    </a:cubicBezTo>
                    <a:cubicBezTo>
                      <a:pt x="3019" y="12663"/>
                      <a:pt x="3155" y="12671"/>
                      <a:pt x="3289" y="12671"/>
                    </a:cubicBezTo>
                    <a:cubicBezTo>
                      <a:pt x="5112" y="12671"/>
                      <a:pt x="6621" y="11201"/>
                      <a:pt x="6621" y="9360"/>
                    </a:cubicBezTo>
                    <a:lnTo>
                      <a:pt x="6621" y="3406"/>
                    </a:lnTo>
                    <a:cubicBezTo>
                      <a:pt x="6621" y="1716"/>
                      <a:pt x="5382" y="239"/>
                      <a:pt x="3715" y="25"/>
                    </a:cubicBezTo>
                    <a:cubicBezTo>
                      <a:pt x="3580" y="8"/>
                      <a:pt x="3446" y="0"/>
                      <a:pt x="3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740;p45">
                <a:extLst>
                  <a:ext uri="{FF2B5EF4-FFF2-40B4-BE49-F238E27FC236}">
                    <a16:creationId xmlns:a16="http://schemas.microsoft.com/office/drawing/2014/main" id="{00336D0D-7C7C-4711-D6DF-F854D2CEB25C}"/>
                  </a:ext>
                </a:extLst>
              </p:cNvPr>
              <p:cNvSpPr/>
              <p:nvPr/>
            </p:nvSpPr>
            <p:spPr>
              <a:xfrm>
                <a:off x="1216742" y="1881940"/>
                <a:ext cx="34850" cy="14954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0260" extrusionOk="0">
                    <a:moveTo>
                      <a:pt x="3699" y="0"/>
                    </a:moveTo>
                    <a:cubicBezTo>
                      <a:pt x="2925" y="0"/>
                      <a:pt x="2147" y="272"/>
                      <a:pt x="1525" y="829"/>
                    </a:cubicBezTo>
                    <a:cubicBezTo>
                      <a:pt x="144" y="2019"/>
                      <a:pt x="1" y="4091"/>
                      <a:pt x="1215" y="5472"/>
                    </a:cubicBezTo>
                    <a:cubicBezTo>
                      <a:pt x="3859" y="8544"/>
                      <a:pt x="7788" y="10259"/>
                      <a:pt x="11956" y="10259"/>
                    </a:cubicBezTo>
                    <a:cubicBezTo>
                      <a:pt x="16123" y="10259"/>
                      <a:pt x="20053" y="8497"/>
                      <a:pt x="22720" y="5472"/>
                    </a:cubicBezTo>
                    <a:cubicBezTo>
                      <a:pt x="23911" y="4091"/>
                      <a:pt x="23792" y="2019"/>
                      <a:pt x="22410" y="829"/>
                    </a:cubicBezTo>
                    <a:cubicBezTo>
                      <a:pt x="21785" y="280"/>
                      <a:pt x="21004" y="10"/>
                      <a:pt x="20227" y="10"/>
                    </a:cubicBezTo>
                    <a:cubicBezTo>
                      <a:pt x="19315" y="10"/>
                      <a:pt x="18409" y="382"/>
                      <a:pt x="17766" y="1114"/>
                    </a:cubicBezTo>
                    <a:cubicBezTo>
                      <a:pt x="16361" y="2734"/>
                      <a:pt x="14266" y="3663"/>
                      <a:pt x="11956" y="3663"/>
                    </a:cubicBezTo>
                    <a:cubicBezTo>
                      <a:pt x="9670" y="3663"/>
                      <a:pt x="7598" y="2734"/>
                      <a:pt x="6169" y="1114"/>
                    </a:cubicBezTo>
                    <a:cubicBezTo>
                      <a:pt x="5524" y="379"/>
                      <a:pt x="4614" y="0"/>
                      <a:pt x="36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741;p45">
                <a:extLst>
                  <a:ext uri="{FF2B5EF4-FFF2-40B4-BE49-F238E27FC236}">
                    <a16:creationId xmlns:a16="http://schemas.microsoft.com/office/drawing/2014/main" id="{5A5F4165-22DB-6CBC-EB74-60BE379F5E6E}"/>
                  </a:ext>
                </a:extLst>
              </p:cNvPr>
              <p:cNvSpPr/>
              <p:nvPr/>
            </p:nvSpPr>
            <p:spPr>
              <a:xfrm>
                <a:off x="1090400" y="1887556"/>
                <a:ext cx="33044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72" h="6621" extrusionOk="0">
                    <a:moveTo>
                      <a:pt x="3620" y="0"/>
                    </a:moveTo>
                    <a:cubicBezTo>
                      <a:pt x="1929" y="0"/>
                      <a:pt x="453" y="1238"/>
                      <a:pt x="238" y="2905"/>
                    </a:cubicBezTo>
                    <a:cubicBezTo>
                      <a:pt x="0" y="4882"/>
                      <a:pt x="1548" y="6620"/>
                      <a:pt x="3501" y="6620"/>
                    </a:cubicBezTo>
                    <a:lnTo>
                      <a:pt x="19052" y="6620"/>
                    </a:lnTo>
                    <a:cubicBezTo>
                      <a:pt x="20743" y="6620"/>
                      <a:pt x="22243" y="5406"/>
                      <a:pt x="22433" y="3739"/>
                    </a:cubicBezTo>
                    <a:cubicBezTo>
                      <a:pt x="22672" y="1715"/>
                      <a:pt x="21124" y="0"/>
                      <a:pt x="19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742;p45">
                <a:extLst>
                  <a:ext uri="{FF2B5EF4-FFF2-40B4-BE49-F238E27FC236}">
                    <a16:creationId xmlns:a16="http://schemas.microsoft.com/office/drawing/2014/main" id="{68847E03-4471-5BA0-75F7-F5FF8DE950B5}"/>
                  </a:ext>
                </a:extLst>
              </p:cNvPr>
              <p:cNvSpPr/>
              <p:nvPr/>
            </p:nvSpPr>
            <p:spPr>
              <a:xfrm>
                <a:off x="1229064" y="1727995"/>
                <a:ext cx="9617" cy="32457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22269" extrusionOk="0">
                    <a:moveTo>
                      <a:pt x="3314" y="1"/>
                    </a:moveTo>
                    <a:cubicBezTo>
                      <a:pt x="1510" y="1"/>
                      <a:pt x="1" y="1470"/>
                      <a:pt x="1" y="3312"/>
                    </a:cubicBezTo>
                    <a:lnTo>
                      <a:pt x="1" y="18958"/>
                    </a:lnTo>
                    <a:cubicBezTo>
                      <a:pt x="1" y="20799"/>
                      <a:pt x="1468" y="22268"/>
                      <a:pt x="3306" y="22268"/>
                    </a:cubicBezTo>
                    <a:cubicBezTo>
                      <a:pt x="3440" y="22268"/>
                      <a:pt x="3577" y="22260"/>
                      <a:pt x="3716" y="22244"/>
                    </a:cubicBezTo>
                    <a:cubicBezTo>
                      <a:pt x="5407" y="22006"/>
                      <a:pt x="6598" y="20482"/>
                      <a:pt x="6598" y="18815"/>
                    </a:cubicBezTo>
                    <a:lnTo>
                      <a:pt x="6598" y="3431"/>
                    </a:lnTo>
                    <a:cubicBezTo>
                      <a:pt x="6598" y="1740"/>
                      <a:pt x="5383" y="240"/>
                      <a:pt x="3716" y="25"/>
                    </a:cubicBezTo>
                    <a:cubicBezTo>
                      <a:pt x="3581" y="9"/>
                      <a:pt x="3447" y="1"/>
                      <a:pt x="33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743;p45">
                <a:extLst>
                  <a:ext uri="{FF2B5EF4-FFF2-40B4-BE49-F238E27FC236}">
                    <a16:creationId xmlns:a16="http://schemas.microsoft.com/office/drawing/2014/main" id="{77248AF7-D47C-3F53-0078-F99FACA01D68}"/>
                  </a:ext>
                </a:extLst>
              </p:cNvPr>
              <p:cNvSpPr/>
              <p:nvPr/>
            </p:nvSpPr>
            <p:spPr>
              <a:xfrm>
                <a:off x="1116813" y="1781090"/>
                <a:ext cx="30511" cy="21382"/>
              </a:xfrm>
              <a:custGeom>
                <a:avLst/>
                <a:gdLst/>
                <a:ahLst/>
                <a:cxnLst/>
                <a:rect l="l" t="t" r="r" b="b"/>
                <a:pathLst>
                  <a:path w="20934" h="14670" extrusionOk="0">
                    <a:moveTo>
                      <a:pt x="3773" y="1"/>
                    </a:moveTo>
                    <a:cubicBezTo>
                      <a:pt x="2663" y="1"/>
                      <a:pt x="1578" y="565"/>
                      <a:pt x="954" y="1580"/>
                    </a:cubicBezTo>
                    <a:cubicBezTo>
                      <a:pt x="1" y="3128"/>
                      <a:pt x="501" y="5152"/>
                      <a:pt x="2049" y="6105"/>
                    </a:cubicBezTo>
                    <a:lnTo>
                      <a:pt x="15457" y="14202"/>
                    </a:lnTo>
                    <a:cubicBezTo>
                      <a:pt x="15985" y="14519"/>
                      <a:pt x="16572" y="14669"/>
                      <a:pt x="17153" y="14669"/>
                    </a:cubicBezTo>
                    <a:cubicBezTo>
                      <a:pt x="18273" y="14669"/>
                      <a:pt x="19370" y="14110"/>
                      <a:pt x="19981" y="13106"/>
                    </a:cubicBezTo>
                    <a:cubicBezTo>
                      <a:pt x="20934" y="11558"/>
                      <a:pt x="20434" y="9534"/>
                      <a:pt x="18886" y="8582"/>
                    </a:cubicBezTo>
                    <a:lnTo>
                      <a:pt x="5478" y="485"/>
                    </a:lnTo>
                    <a:cubicBezTo>
                      <a:pt x="4945" y="157"/>
                      <a:pt x="4356" y="1"/>
                      <a:pt x="37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744;p45">
                <a:extLst>
                  <a:ext uri="{FF2B5EF4-FFF2-40B4-BE49-F238E27FC236}">
                    <a16:creationId xmlns:a16="http://schemas.microsoft.com/office/drawing/2014/main" id="{DD3C8FA6-757B-CB59-9167-9B35C577E50B}"/>
                  </a:ext>
                </a:extLst>
              </p:cNvPr>
              <p:cNvSpPr/>
              <p:nvPr/>
            </p:nvSpPr>
            <p:spPr>
              <a:xfrm>
                <a:off x="1344890" y="1887556"/>
                <a:ext cx="33079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22696" h="6621" extrusionOk="0">
                    <a:moveTo>
                      <a:pt x="3645" y="0"/>
                    </a:moveTo>
                    <a:cubicBezTo>
                      <a:pt x="1954" y="0"/>
                      <a:pt x="453" y="1238"/>
                      <a:pt x="263" y="2905"/>
                    </a:cubicBezTo>
                    <a:cubicBezTo>
                      <a:pt x="1" y="4882"/>
                      <a:pt x="1549" y="6620"/>
                      <a:pt x="3525" y="6620"/>
                    </a:cubicBezTo>
                    <a:lnTo>
                      <a:pt x="19052" y="6620"/>
                    </a:lnTo>
                    <a:cubicBezTo>
                      <a:pt x="20767" y="6620"/>
                      <a:pt x="22244" y="5406"/>
                      <a:pt x="22458" y="3739"/>
                    </a:cubicBezTo>
                    <a:cubicBezTo>
                      <a:pt x="22696" y="1715"/>
                      <a:pt x="21148" y="0"/>
                      <a:pt x="191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745;p45">
                <a:extLst>
                  <a:ext uri="{FF2B5EF4-FFF2-40B4-BE49-F238E27FC236}">
                    <a16:creationId xmlns:a16="http://schemas.microsoft.com/office/drawing/2014/main" id="{F56D7237-10FA-8B34-85B7-8ABB9C6EADAF}"/>
                  </a:ext>
                </a:extLst>
              </p:cNvPr>
              <p:cNvSpPr/>
              <p:nvPr/>
            </p:nvSpPr>
            <p:spPr>
              <a:xfrm>
                <a:off x="1321080" y="1781090"/>
                <a:ext cx="30510" cy="21393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14678" extrusionOk="0">
                    <a:moveTo>
                      <a:pt x="17161" y="1"/>
                    </a:moveTo>
                    <a:cubicBezTo>
                      <a:pt x="16578" y="1"/>
                      <a:pt x="15989" y="157"/>
                      <a:pt x="15456" y="485"/>
                    </a:cubicBezTo>
                    <a:lnTo>
                      <a:pt x="2048" y="8582"/>
                    </a:lnTo>
                    <a:cubicBezTo>
                      <a:pt x="500" y="9534"/>
                      <a:pt x="0" y="11558"/>
                      <a:pt x="953" y="13106"/>
                    </a:cubicBezTo>
                    <a:cubicBezTo>
                      <a:pt x="1572" y="14106"/>
                      <a:pt x="2644" y="14678"/>
                      <a:pt x="3787" y="14678"/>
                    </a:cubicBezTo>
                    <a:cubicBezTo>
                      <a:pt x="4382" y="14678"/>
                      <a:pt x="4977" y="14535"/>
                      <a:pt x="5478" y="14202"/>
                    </a:cubicBezTo>
                    <a:lnTo>
                      <a:pt x="18885" y="6105"/>
                    </a:lnTo>
                    <a:cubicBezTo>
                      <a:pt x="20433" y="5152"/>
                      <a:pt x="20933" y="3128"/>
                      <a:pt x="19981" y="1580"/>
                    </a:cubicBezTo>
                    <a:cubicBezTo>
                      <a:pt x="19356" y="565"/>
                      <a:pt x="18271" y="1"/>
                      <a:pt x="171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746;p45">
                <a:extLst>
                  <a:ext uri="{FF2B5EF4-FFF2-40B4-BE49-F238E27FC236}">
                    <a16:creationId xmlns:a16="http://schemas.microsoft.com/office/drawing/2014/main" id="{9F49B994-67E8-6F21-1EC4-26EC9B3A4590}"/>
                  </a:ext>
                </a:extLst>
              </p:cNvPr>
              <p:cNvSpPr/>
              <p:nvPr/>
            </p:nvSpPr>
            <p:spPr>
              <a:xfrm>
                <a:off x="1136320" y="1769240"/>
                <a:ext cx="195035" cy="286988"/>
              </a:xfrm>
              <a:custGeom>
                <a:avLst/>
                <a:gdLst/>
                <a:ahLst/>
                <a:cxnLst/>
                <a:rect l="l" t="t" r="r" b="b"/>
                <a:pathLst>
                  <a:path w="133815" h="196904" extrusionOk="0">
                    <a:moveTo>
                      <a:pt x="91591" y="144452"/>
                    </a:moveTo>
                    <a:cubicBezTo>
                      <a:pt x="94735" y="144452"/>
                      <a:pt x="97473" y="146595"/>
                      <a:pt x="98045" y="149619"/>
                    </a:cubicBezTo>
                    <a:cubicBezTo>
                      <a:pt x="98783" y="153644"/>
                      <a:pt x="95687" y="157192"/>
                      <a:pt x="91782" y="157192"/>
                    </a:cubicBezTo>
                    <a:lnTo>
                      <a:pt x="83566" y="157192"/>
                    </a:lnTo>
                    <a:cubicBezTo>
                      <a:pt x="82804" y="157192"/>
                      <a:pt x="82208" y="157192"/>
                      <a:pt x="81494" y="157621"/>
                    </a:cubicBezTo>
                    <a:cubicBezTo>
                      <a:pt x="81018" y="157931"/>
                      <a:pt x="80660" y="158359"/>
                      <a:pt x="80422" y="158859"/>
                    </a:cubicBezTo>
                    <a:cubicBezTo>
                      <a:pt x="79327" y="161050"/>
                      <a:pt x="81041" y="163337"/>
                      <a:pt x="83161" y="163337"/>
                    </a:cubicBezTo>
                    <a:lnTo>
                      <a:pt x="91710" y="163337"/>
                    </a:lnTo>
                    <a:cubicBezTo>
                      <a:pt x="94806" y="163337"/>
                      <a:pt x="97545" y="165480"/>
                      <a:pt x="98093" y="168528"/>
                    </a:cubicBezTo>
                    <a:cubicBezTo>
                      <a:pt x="98855" y="172553"/>
                      <a:pt x="95759" y="176077"/>
                      <a:pt x="91853" y="176077"/>
                    </a:cubicBezTo>
                    <a:lnTo>
                      <a:pt x="42676" y="176077"/>
                    </a:lnTo>
                    <a:cubicBezTo>
                      <a:pt x="39580" y="176077"/>
                      <a:pt x="36842" y="173934"/>
                      <a:pt x="36270" y="170910"/>
                    </a:cubicBezTo>
                    <a:cubicBezTo>
                      <a:pt x="35532" y="166885"/>
                      <a:pt x="38628" y="163337"/>
                      <a:pt x="42533" y="163337"/>
                    </a:cubicBezTo>
                    <a:lnTo>
                      <a:pt x="69920" y="163337"/>
                    </a:lnTo>
                    <a:cubicBezTo>
                      <a:pt x="71396" y="163337"/>
                      <a:pt x="72778" y="162360"/>
                      <a:pt x="73087" y="160931"/>
                    </a:cubicBezTo>
                    <a:cubicBezTo>
                      <a:pt x="73532" y="158996"/>
                      <a:pt x="71899" y="157165"/>
                      <a:pt x="70032" y="157165"/>
                    </a:cubicBezTo>
                    <a:cubicBezTo>
                      <a:pt x="69900" y="157165"/>
                      <a:pt x="69768" y="157174"/>
                      <a:pt x="69634" y="157192"/>
                    </a:cubicBezTo>
                    <a:lnTo>
                      <a:pt x="42652" y="157192"/>
                    </a:lnTo>
                    <a:cubicBezTo>
                      <a:pt x="39557" y="157192"/>
                      <a:pt x="36818" y="155049"/>
                      <a:pt x="36246" y="152001"/>
                    </a:cubicBezTo>
                    <a:cubicBezTo>
                      <a:pt x="35508" y="147976"/>
                      <a:pt x="38604" y="144452"/>
                      <a:pt x="42486" y="144452"/>
                    </a:cubicBezTo>
                    <a:close/>
                    <a:moveTo>
                      <a:pt x="72897" y="182674"/>
                    </a:moveTo>
                    <a:lnTo>
                      <a:pt x="72897" y="183984"/>
                    </a:lnTo>
                    <a:cubicBezTo>
                      <a:pt x="72897" y="187266"/>
                      <a:pt x="70215" y="189950"/>
                      <a:pt x="66938" y="189950"/>
                    </a:cubicBezTo>
                    <a:cubicBezTo>
                      <a:pt x="66458" y="189950"/>
                      <a:pt x="65966" y="189892"/>
                      <a:pt x="65467" y="189770"/>
                    </a:cubicBezTo>
                    <a:cubicBezTo>
                      <a:pt x="62823" y="189127"/>
                      <a:pt x="61037" y="186651"/>
                      <a:pt x="61037" y="183960"/>
                    </a:cubicBezTo>
                    <a:lnTo>
                      <a:pt x="61037" y="182674"/>
                    </a:lnTo>
                    <a:close/>
                    <a:moveTo>
                      <a:pt x="66969" y="0"/>
                    </a:moveTo>
                    <a:cubicBezTo>
                      <a:pt x="57527" y="0"/>
                      <a:pt x="48139" y="1958"/>
                      <a:pt x="39461" y="5781"/>
                    </a:cubicBezTo>
                    <a:cubicBezTo>
                      <a:pt x="38032" y="6400"/>
                      <a:pt x="37127" y="7972"/>
                      <a:pt x="37461" y="9520"/>
                    </a:cubicBezTo>
                    <a:cubicBezTo>
                      <a:pt x="37810" y="11155"/>
                      <a:pt x="39237" y="12181"/>
                      <a:pt x="40735" y="12181"/>
                    </a:cubicBezTo>
                    <a:cubicBezTo>
                      <a:pt x="41178" y="12181"/>
                      <a:pt x="41628" y="12091"/>
                      <a:pt x="42057" y="11901"/>
                    </a:cubicBezTo>
                    <a:cubicBezTo>
                      <a:pt x="49930" y="8417"/>
                      <a:pt x="58476" y="6628"/>
                      <a:pt x="67072" y="6628"/>
                    </a:cubicBezTo>
                    <a:cubicBezTo>
                      <a:pt x="67759" y="6628"/>
                      <a:pt x="68447" y="6639"/>
                      <a:pt x="69134" y="6662"/>
                    </a:cubicBezTo>
                    <a:cubicBezTo>
                      <a:pt x="93615" y="7495"/>
                      <a:pt x="115191" y="22689"/>
                      <a:pt x="122860" y="44551"/>
                    </a:cubicBezTo>
                    <a:cubicBezTo>
                      <a:pt x="129242" y="62649"/>
                      <a:pt x="127670" y="83106"/>
                      <a:pt x="118740" y="97990"/>
                    </a:cubicBezTo>
                    <a:cubicBezTo>
                      <a:pt x="115763" y="102920"/>
                      <a:pt x="111095" y="107158"/>
                      <a:pt x="106142" y="111636"/>
                    </a:cubicBezTo>
                    <a:cubicBezTo>
                      <a:pt x="98069" y="118947"/>
                      <a:pt x="89734" y="126472"/>
                      <a:pt x="88376" y="137879"/>
                    </a:cubicBezTo>
                    <a:lnTo>
                      <a:pt x="45510" y="137879"/>
                    </a:lnTo>
                    <a:cubicBezTo>
                      <a:pt x="44129" y="126472"/>
                      <a:pt x="35794" y="118947"/>
                      <a:pt x="27745" y="111636"/>
                    </a:cubicBezTo>
                    <a:cubicBezTo>
                      <a:pt x="22791" y="107182"/>
                      <a:pt x="18123" y="102943"/>
                      <a:pt x="15147" y="97990"/>
                    </a:cubicBezTo>
                    <a:cubicBezTo>
                      <a:pt x="6216" y="83130"/>
                      <a:pt x="4644" y="62649"/>
                      <a:pt x="11003" y="44551"/>
                    </a:cubicBezTo>
                    <a:cubicBezTo>
                      <a:pt x="14694" y="34048"/>
                      <a:pt x="21672" y="24880"/>
                      <a:pt x="31150" y="18093"/>
                    </a:cubicBezTo>
                    <a:cubicBezTo>
                      <a:pt x="32412" y="17188"/>
                      <a:pt x="32984" y="15497"/>
                      <a:pt x="32341" y="14068"/>
                    </a:cubicBezTo>
                    <a:cubicBezTo>
                      <a:pt x="31779" y="12743"/>
                      <a:pt x="30544" y="12030"/>
                      <a:pt x="29290" y="12030"/>
                    </a:cubicBezTo>
                    <a:cubicBezTo>
                      <a:pt x="28629" y="12030"/>
                      <a:pt x="27963" y="12228"/>
                      <a:pt x="27387" y="12639"/>
                    </a:cubicBezTo>
                    <a:cubicBezTo>
                      <a:pt x="16742" y="20236"/>
                      <a:pt x="8931" y="30500"/>
                      <a:pt x="4764" y="42336"/>
                    </a:cubicBezTo>
                    <a:cubicBezTo>
                      <a:pt x="1382" y="51909"/>
                      <a:pt x="1" y="62268"/>
                      <a:pt x="644" y="72318"/>
                    </a:cubicBezTo>
                    <a:cubicBezTo>
                      <a:pt x="1358" y="82915"/>
                      <a:pt x="4406" y="92941"/>
                      <a:pt x="9455" y="101372"/>
                    </a:cubicBezTo>
                    <a:cubicBezTo>
                      <a:pt x="12932" y="107182"/>
                      <a:pt x="18171" y="111945"/>
                      <a:pt x="23267" y="116518"/>
                    </a:cubicBezTo>
                    <a:cubicBezTo>
                      <a:pt x="30626" y="123186"/>
                      <a:pt x="37628" y="129496"/>
                      <a:pt x="38866" y="138331"/>
                    </a:cubicBezTo>
                    <a:cubicBezTo>
                      <a:pt x="33412" y="139856"/>
                      <a:pt x="29388" y="144880"/>
                      <a:pt x="29388" y="150810"/>
                    </a:cubicBezTo>
                    <a:cubicBezTo>
                      <a:pt x="29388" y="154668"/>
                      <a:pt x="31079" y="158121"/>
                      <a:pt x="33722" y="160455"/>
                    </a:cubicBezTo>
                    <a:cubicBezTo>
                      <a:pt x="30531" y="163313"/>
                      <a:pt x="28769" y="167695"/>
                      <a:pt x="29602" y="172457"/>
                    </a:cubicBezTo>
                    <a:cubicBezTo>
                      <a:pt x="30698" y="178649"/>
                      <a:pt x="36246" y="183079"/>
                      <a:pt x="42557" y="183079"/>
                    </a:cubicBezTo>
                    <a:lnTo>
                      <a:pt x="54369" y="183079"/>
                    </a:lnTo>
                    <a:lnTo>
                      <a:pt x="54369" y="184198"/>
                    </a:lnTo>
                    <a:cubicBezTo>
                      <a:pt x="54369" y="190318"/>
                      <a:pt x="58680" y="195700"/>
                      <a:pt x="64728" y="196724"/>
                    </a:cubicBezTo>
                    <a:cubicBezTo>
                      <a:pt x="65454" y="196845"/>
                      <a:pt x="66171" y="196903"/>
                      <a:pt x="66874" y="196903"/>
                    </a:cubicBezTo>
                    <a:cubicBezTo>
                      <a:pt x="73787" y="196903"/>
                      <a:pt x="79398" y="191281"/>
                      <a:pt x="79398" y="184365"/>
                    </a:cubicBezTo>
                    <a:lnTo>
                      <a:pt x="79398" y="183055"/>
                    </a:lnTo>
                    <a:lnTo>
                      <a:pt x="91234" y="183055"/>
                    </a:lnTo>
                    <a:cubicBezTo>
                      <a:pt x="97545" y="183055"/>
                      <a:pt x="103070" y="178625"/>
                      <a:pt x="104165" y="172434"/>
                    </a:cubicBezTo>
                    <a:cubicBezTo>
                      <a:pt x="104999" y="167671"/>
                      <a:pt x="103213" y="163289"/>
                      <a:pt x="100069" y="160431"/>
                    </a:cubicBezTo>
                    <a:cubicBezTo>
                      <a:pt x="102713" y="158050"/>
                      <a:pt x="104380" y="154597"/>
                      <a:pt x="104380" y="150786"/>
                    </a:cubicBezTo>
                    <a:cubicBezTo>
                      <a:pt x="104380" y="144857"/>
                      <a:pt x="100355" y="139832"/>
                      <a:pt x="94925" y="138308"/>
                    </a:cubicBezTo>
                    <a:cubicBezTo>
                      <a:pt x="96164" y="129473"/>
                      <a:pt x="103141" y="123162"/>
                      <a:pt x="110524" y="116494"/>
                    </a:cubicBezTo>
                    <a:cubicBezTo>
                      <a:pt x="115596" y="111874"/>
                      <a:pt x="120835" y="107135"/>
                      <a:pt x="124336" y="101348"/>
                    </a:cubicBezTo>
                    <a:cubicBezTo>
                      <a:pt x="129385" y="92917"/>
                      <a:pt x="132433" y="82892"/>
                      <a:pt x="133147" y="72294"/>
                    </a:cubicBezTo>
                    <a:cubicBezTo>
                      <a:pt x="133814" y="62221"/>
                      <a:pt x="132385" y="51862"/>
                      <a:pt x="129028" y="42312"/>
                    </a:cubicBezTo>
                    <a:cubicBezTo>
                      <a:pt x="120526" y="17950"/>
                      <a:pt x="96497" y="970"/>
                      <a:pt x="69348" y="41"/>
                    </a:cubicBezTo>
                    <a:cubicBezTo>
                      <a:pt x="68555" y="14"/>
                      <a:pt x="67762" y="0"/>
                      <a:pt x="669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FF68D1-7EC7-2E9B-3F2F-CA9A752B2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832" y="2983473"/>
            <a:ext cx="2452480" cy="2452480"/>
          </a:xfrm>
          <a:prstGeom prst="rect">
            <a:avLst/>
          </a:prstGeom>
        </p:spPr>
      </p:pic>
      <p:grpSp>
        <p:nvGrpSpPr>
          <p:cNvPr id="9" name="Group 23">
            <a:extLst>
              <a:ext uri="{FF2B5EF4-FFF2-40B4-BE49-F238E27FC236}">
                <a16:creationId xmlns:a16="http://schemas.microsoft.com/office/drawing/2014/main" id="{588103E7-AF18-6237-9EDE-613ED9DD158E}"/>
              </a:ext>
            </a:extLst>
          </p:cNvPr>
          <p:cNvGrpSpPr/>
          <p:nvPr/>
        </p:nvGrpSpPr>
        <p:grpSpPr>
          <a:xfrm>
            <a:off x="7236193" y="1919252"/>
            <a:ext cx="2148375" cy="1511697"/>
            <a:chOff x="84595" y="2353938"/>
            <a:chExt cx="1726208" cy="1224000"/>
          </a:xfrm>
        </p:grpSpPr>
        <p:sp>
          <p:nvSpPr>
            <p:cNvPr id="10" name="Speech Bubble: Oval 26">
              <a:extLst>
                <a:ext uri="{FF2B5EF4-FFF2-40B4-BE49-F238E27FC236}">
                  <a16:creationId xmlns:a16="http://schemas.microsoft.com/office/drawing/2014/main" id="{84D2069B-AE46-C13F-EC55-BBC4D288D9C5}"/>
                </a:ext>
              </a:extLst>
            </p:cNvPr>
            <p:cNvSpPr/>
            <p:nvPr/>
          </p:nvSpPr>
          <p:spPr>
            <a:xfrm flipH="1">
              <a:off x="84595" y="2353938"/>
              <a:ext cx="1726208" cy="1224000"/>
            </a:xfrm>
            <a:custGeom>
              <a:avLst/>
              <a:gdLst>
                <a:gd name="connsiteX0" fmla="*/ 527943 w 1726208"/>
                <a:gd name="connsiteY0" fmla="*/ 1667847 h 1224000"/>
                <a:gd name="connsiteX1" fmla="*/ 516390 w 1726208"/>
                <a:gd name="connsiteY1" fmla="*/ 1172451 h 1224000"/>
                <a:gd name="connsiteX2" fmla="*/ 136056 w 1726208"/>
                <a:gd name="connsiteY2" fmla="*/ 282188 h 1224000"/>
                <a:gd name="connsiteX3" fmla="*/ 1046605 w 1726208"/>
                <a:gd name="connsiteY3" fmla="*/ 13992 h 1224000"/>
                <a:gd name="connsiteX4" fmla="*/ 1702088 w 1726208"/>
                <a:gd name="connsiteY4" fmla="*/ 755670 h 1224000"/>
                <a:gd name="connsiteX5" fmla="*/ 837727 w 1726208"/>
                <a:gd name="connsiteY5" fmla="*/ 1223736 h 1224000"/>
                <a:gd name="connsiteX6" fmla="*/ 527943 w 1726208"/>
                <a:gd name="connsiteY6" fmla="*/ 1667847 h 12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208" h="1224000" fill="none" extrusionOk="0">
                  <a:moveTo>
                    <a:pt x="527943" y="1667847"/>
                  </a:moveTo>
                  <a:cubicBezTo>
                    <a:pt x="523078" y="1561858"/>
                    <a:pt x="544040" y="1344657"/>
                    <a:pt x="516390" y="1172451"/>
                  </a:cubicBezTo>
                  <a:cubicBezTo>
                    <a:pt x="19845" y="1025716"/>
                    <a:pt x="-150688" y="624629"/>
                    <a:pt x="136056" y="282188"/>
                  </a:cubicBezTo>
                  <a:cubicBezTo>
                    <a:pt x="381215" y="21536"/>
                    <a:pt x="705544" y="-91489"/>
                    <a:pt x="1046605" y="13992"/>
                  </a:cubicBezTo>
                  <a:cubicBezTo>
                    <a:pt x="1605686" y="80036"/>
                    <a:pt x="1774243" y="465387"/>
                    <a:pt x="1702088" y="755670"/>
                  </a:cubicBezTo>
                  <a:cubicBezTo>
                    <a:pt x="1650467" y="1039920"/>
                    <a:pt x="1293272" y="1150492"/>
                    <a:pt x="837727" y="1223736"/>
                  </a:cubicBezTo>
                  <a:cubicBezTo>
                    <a:pt x="750897" y="1389456"/>
                    <a:pt x="585550" y="1545558"/>
                    <a:pt x="527943" y="1667847"/>
                  </a:cubicBezTo>
                  <a:close/>
                </a:path>
                <a:path w="1726208" h="1224000" stroke="0" extrusionOk="0">
                  <a:moveTo>
                    <a:pt x="527943" y="1667847"/>
                  </a:moveTo>
                  <a:cubicBezTo>
                    <a:pt x="513047" y="1465232"/>
                    <a:pt x="534015" y="1340909"/>
                    <a:pt x="516390" y="1172451"/>
                  </a:cubicBezTo>
                  <a:cubicBezTo>
                    <a:pt x="-10377" y="1014678"/>
                    <a:pt x="-156807" y="573102"/>
                    <a:pt x="136056" y="282188"/>
                  </a:cubicBezTo>
                  <a:cubicBezTo>
                    <a:pt x="312373" y="59317"/>
                    <a:pt x="647902" y="23045"/>
                    <a:pt x="1046605" y="13992"/>
                  </a:cubicBezTo>
                  <a:cubicBezTo>
                    <a:pt x="1499626" y="137188"/>
                    <a:pt x="1850595" y="435123"/>
                    <a:pt x="1702088" y="755670"/>
                  </a:cubicBezTo>
                  <a:cubicBezTo>
                    <a:pt x="1619427" y="1027493"/>
                    <a:pt x="1268233" y="1315828"/>
                    <a:pt x="837727" y="1223736"/>
                  </a:cubicBezTo>
                  <a:cubicBezTo>
                    <a:pt x="756061" y="1338444"/>
                    <a:pt x="624909" y="1529267"/>
                    <a:pt x="527943" y="166784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19416"/>
                        <a:gd name="adj2" fmla="val 8626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b="1"/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76644443-BBEE-329A-8B8D-11DF8084CB9B}"/>
                </a:ext>
              </a:extLst>
            </p:cNvPr>
            <p:cNvSpPr txBox="1"/>
            <p:nvPr/>
          </p:nvSpPr>
          <p:spPr>
            <a:xfrm>
              <a:off x="161289" y="2531242"/>
              <a:ext cx="1644328" cy="772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3A666B2-A0CA-36BE-0544-316BB83B0BF4}"/>
              </a:ext>
            </a:extLst>
          </p:cNvPr>
          <p:cNvSpPr txBox="1"/>
          <p:nvPr/>
        </p:nvSpPr>
        <p:spPr>
          <a:xfrm>
            <a:off x="1031104" y="112326"/>
            <a:ext cx="5570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Em và các bạn được phá cỗ và nhận bánh trung thu, lồng đèn từ cô chủ nhiệm. Chúng em thấy rất vui</a:t>
            </a:r>
          </a:p>
        </p:txBody>
      </p:sp>
      <p:sp>
        <p:nvSpPr>
          <p:cNvPr id="2048" name="Hộp Văn bản 2047">
            <a:extLst>
              <a:ext uri="{FF2B5EF4-FFF2-40B4-BE49-F238E27FC236}">
                <a16:creationId xmlns:a16="http://schemas.microsoft.com/office/drawing/2014/main" id="{F5173BB6-872B-9432-512A-FB4F6949210F}"/>
              </a:ext>
            </a:extLst>
          </p:cNvPr>
          <p:cNvSpPr txBox="1"/>
          <p:nvPr/>
        </p:nvSpPr>
        <p:spPr>
          <a:xfrm>
            <a:off x="1229081" y="1860343"/>
            <a:ext cx="5234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Sau đó, chúng em cùng xem văn nghệ. Các bạn ai nấy đều múa và hát rất hay. </a:t>
            </a:r>
          </a:p>
        </p:txBody>
      </p:sp>
      <p:sp>
        <p:nvSpPr>
          <p:cNvPr id="2071" name="Hộp Văn bản 2070">
            <a:extLst>
              <a:ext uri="{FF2B5EF4-FFF2-40B4-BE49-F238E27FC236}">
                <a16:creationId xmlns:a16="http://schemas.microsoft.com/office/drawing/2014/main" id="{F9A706F3-279D-1F57-A3B4-2B15F7AD8174}"/>
              </a:ext>
            </a:extLst>
          </p:cNvPr>
          <p:cNvSpPr txBox="1"/>
          <p:nvPr/>
        </p:nvSpPr>
        <p:spPr>
          <a:xfrm>
            <a:off x="1028891" y="3335269"/>
            <a:ext cx="5294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rằm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72" name="Hình ảnh 2071" descr="Ảnh có chứa sáng&#10;&#10;Mô tả được tạo tự động">
            <a:extLst>
              <a:ext uri="{FF2B5EF4-FFF2-40B4-BE49-F238E27FC236}">
                <a16:creationId xmlns:a16="http://schemas.microsoft.com/office/drawing/2014/main" id="{21481F02-EE2F-D627-555E-29D6491F3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7" b="29787"/>
          <a:stretch/>
        </p:blipFill>
        <p:spPr>
          <a:xfrm>
            <a:off x="6456904" y="-209626"/>
            <a:ext cx="3272777" cy="15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48" grpId="0"/>
      <p:bldP spid="20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1" name="Google Shape;4131;p57"/>
          <p:cNvGrpSpPr/>
          <p:nvPr/>
        </p:nvGrpSpPr>
        <p:grpSpPr>
          <a:xfrm>
            <a:off x="-674144" y="290182"/>
            <a:ext cx="1662346" cy="2496311"/>
            <a:chOff x="388005" y="216947"/>
            <a:chExt cx="1662346" cy="2496311"/>
          </a:xfrm>
        </p:grpSpPr>
        <p:sp>
          <p:nvSpPr>
            <p:cNvPr id="4132" name="Google Shape;4132;p57"/>
            <p:cNvSpPr/>
            <p:nvPr/>
          </p:nvSpPr>
          <p:spPr>
            <a:xfrm flipH="1">
              <a:off x="1465017" y="699148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7"/>
            <p:cNvSpPr/>
            <p:nvPr/>
          </p:nvSpPr>
          <p:spPr>
            <a:xfrm flipH="1">
              <a:off x="1672289" y="709893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7"/>
            <p:cNvSpPr/>
            <p:nvPr/>
          </p:nvSpPr>
          <p:spPr>
            <a:xfrm flipH="1">
              <a:off x="1553289" y="870693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7"/>
            <p:cNvSpPr/>
            <p:nvPr/>
          </p:nvSpPr>
          <p:spPr>
            <a:xfrm flipH="1">
              <a:off x="1531530" y="1094244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7"/>
            <p:cNvSpPr/>
            <p:nvPr/>
          </p:nvSpPr>
          <p:spPr>
            <a:xfrm flipH="1">
              <a:off x="1536042" y="1709076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7"/>
            <p:cNvSpPr/>
            <p:nvPr/>
          </p:nvSpPr>
          <p:spPr>
            <a:xfrm flipH="1">
              <a:off x="1279541" y="1279216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7"/>
            <p:cNvSpPr/>
            <p:nvPr/>
          </p:nvSpPr>
          <p:spPr>
            <a:xfrm flipH="1">
              <a:off x="1451587" y="21600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7"/>
            <p:cNvSpPr/>
            <p:nvPr/>
          </p:nvSpPr>
          <p:spPr>
            <a:xfrm flipH="1">
              <a:off x="1446484" y="427190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7"/>
            <p:cNvSpPr/>
            <p:nvPr/>
          </p:nvSpPr>
          <p:spPr>
            <a:xfrm flipH="1">
              <a:off x="549187" y="1312891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7"/>
            <p:cNvSpPr/>
            <p:nvPr/>
          </p:nvSpPr>
          <p:spPr>
            <a:xfrm flipH="1">
              <a:off x="706590" y="1321050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7"/>
            <p:cNvSpPr/>
            <p:nvPr/>
          </p:nvSpPr>
          <p:spPr>
            <a:xfrm flipH="1">
              <a:off x="616223" y="1443156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7"/>
            <p:cNvSpPr/>
            <p:nvPr/>
          </p:nvSpPr>
          <p:spPr>
            <a:xfrm flipH="1">
              <a:off x="599701" y="1612913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7"/>
            <p:cNvSpPr/>
            <p:nvPr/>
          </p:nvSpPr>
          <p:spPr>
            <a:xfrm flipH="1">
              <a:off x="603124" y="2079797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7"/>
            <p:cNvSpPr/>
            <p:nvPr/>
          </p:nvSpPr>
          <p:spPr>
            <a:xfrm flipH="1">
              <a:off x="408350" y="1753375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7"/>
            <p:cNvSpPr/>
            <p:nvPr/>
          </p:nvSpPr>
          <p:spPr>
            <a:xfrm flipH="1">
              <a:off x="890704" y="923670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7"/>
            <p:cNvSpPr/>
            <p:nvPr/>
          </p:nvSpPr>
          <p:spPr>
            <a:xfrm flipH="1">
              <a:off x="388005" y="665134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7"/>
            <p:cNvSpPr/>
            <p:nvPr/>
          </p:nvSpPr>
          <p:spPr>
            <a:xfrm flipH="1">
              <a:off x="980987" y="2169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57"/>
          <p:cNvGrpSpPr/>
          <p:nvPr/>
        </p:nvGrpSpPr>
        <p:grpSpPr>
          <a:xfrm>
            <a:off x="7729709" y="169571"/>
            <a:ext cx="1662346" cy="2496311"/>
            <a:chOff x="7140580" y="382259"/>
            <a:chExt cx="1662346" cy="2496311"/>
          </a:xfrm>
        </p:grpSpPr>
        <p:sp>
          <p:nvSpPr>
            <p:cNvPr id="4150" name="Google Shape;4150;p57"/>
            <p:cNvSpPr/>
            <p:nvPr/>
          </p:nvSpPr>
          <p:spPr>
            <a:xfrm>
              <a:off x="7140580" y="864460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7"/>
            <p:cNvSpPr/>
            <p:nvPr/>
          </p:nvSpPr>
          <p:spPr>
            <a:xfrm>
              <a:off x="7517943" y="875205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7"/>
            <p:cNvSpPr/>
            <p:nvPr/>
          </p:nvSpPr>
          <p:spPr>
            <a:xfrm>
              <a:off x="7526271" y="1036005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7"/>
            <p:cNvSpPr/>
            <p:nvPr/>
          </p:nvSpPr>
          <p:spPr>
            <a:xfrm>
              <a:off x="7569143" y="1259556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57"/>
            <p:cNvSpPr/>
            <p:nvPr/>
          </p:nvSpPr>
          <p:spPr>
            <a:xfrm>
              <a:off x="7276181" y="1874389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57"/>
            <p:cNvSpPr/>
            <p:nvPr/>
          </p:nvSpPr>
          <p:spPr>
            <a:xfrm>
              <a:off x="7846114" y="1444529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7"/>
            <p:cNvSpPr/>
            <p:nvPr/>
          </p:nvSpPr>
          <p:spPr>
            <a:xfrm>
              <a:off x="7684920" y="23253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7"/>
            <p:cNvSpPr/>
            <p:nvPr/>
          </p:nvSpPr>
          <p:spPr>
            <a:xfrm>
              <a:off x="7668265" y="592503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57"/>
            <p:cNvSpPr/>
            <p:nvPr/>
          </p:nvSpPr>
          <p:spPr>
            <a:xfrm>
              <a:off x="8197255" y="1478203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57"/>
            <p:cNvSpPr/>
            <p:nvPr/>
          </p:nvSpPr>
          <p:spPr>
            <a:xfrm>
              <a:off x="8483811" y="1486363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57"/>
            <p:cNvSpPr/>
            <p:nvPr/>
          </p:nvSpPr>
          <p:spPr>
            <a:xfrm>
              <a:off x="8490135" y="1608469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57"/>
            <p:cNvSpPr/>
            <p:nvPr/>
          </p:nvSpPr>
          <p:spPr>
            <a:xfrm>
              <a:off x="8522690" y="1778226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57"/>
            <p:cNvSpPr/>
            <p:nvPr/>
          </p:nvSpPr>
          <p:spPr>
            <a:xfrm>
              <a:off x="8300226" y="2245109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57"/>
            <p:cNvSpPr/>
            <p:nvPr/>
          </p:nvSpPr>
          <p:spPr>
            <a:xfrm>
              <a:off x="8733012" y="1918688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57"/>
            <p:cNvSpPr/>
            <p:nvPr/>
          </p:nvSpPr>
          <p:spPr>
            <a:xfrm>
              <a:off x="8209951" y="1088982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57"/>
            <p:cNvSpPr/>
            <p:nvPr/>
          </p:nvSpPr>
          <p:spPr>
            <a:xfrm>
              <a:off x="8712653" y="830446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57"/>
            <p:cNvSpPr/>
            <p:nvPr/>
          </p:nvSpPr>
          <p:spPr>
            <a:xfrm>
              <a:off x="8155520" y="3822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359326" y="236745"/>
            <a:ext cx="8310781" cy="4740771"/>
          </a:xfrm>
          <a:prstGeom prst="roundRect">
            <a:avLst/>
          </a:prstGeom>
          <a:solidFill>
            <a:srgbClr val="FFFFFF">
              <a:alpha val="89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lgDash"/>
              </a:ln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9666FC-3663-617B-FD22-7A72E7C0C89A}"/>
              </a:ext>
            </a:extLst>
          </p:cNvPr>
          <p:cNvGrpSpPr/>
          <p:nvPr/>
        </p:nvGrpSpPr>
        <p:grpSpPr>
          <a:xfrm>
            <a:off x="1478451" y="297110"/>
            <a:ext cx="6324196" cy="1444822"/>
            <a:chOff x="1299658" y="718792"/>
            <a:chExt cx="6324196" cy="1444822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749BF484-F9BE-0955-DDBA-DD188C57FCFE}"/>
                </a:ext>
              </a:extLst>
            </p:cNvPr>
            <p:cNvSpPr/>
            <p:nvPr/>
          </p:nvSpPr>
          <p:spPr>
            <a:xfrm>
              <a:off x="1299658" y="718792"/>
              <a:ext cx="6324196" cy="1444822"/>
            </a:xfrm>
            <a:custGeom>
              <a:avLst/>
              <a:gdLst>
                <a:gd name="connsiteX0" fmla="*/ 0 w 7251949"/>
                <a:gd name="connsiteY0" fmla="*/ 1936768 h 3873536"/>
                <a:gd name="connsiteX1" fmla="*/ 3625975 w 7251949"/>
                <a:gd name="connsiteY1" fmla="*/ 0 h 3873536"/>
                <a:gd name="connsiteX2" fmla="*/ 7251950 w 7251949"/>
                <a:gd name="connsiteY2" fmla="*/ 1936768 h 3873536"/>
                <a:gd name="connsiteX3" fmla="*/ 3625975 w 7251949"/>
                <a:gd name="connsiteY3" fmla="*/ 3873536 h 3873536"/>
                <a:gd name="connsiteX4" fmla="*/ 0 w 7251949"/>
                <a:gd name="connsiteY4" fmla="*/ 1936768 h 3873536"/>
                <a:gd name="connsiteX0" fmla="*/ 948 w 7252898"/>
                <a:gd name="connsiteY0" fmla="*/ 1378829 h 3315597"/>
                <a:gd name="connsiteX1" fmla="*/ 3905893 w 7252898"/>
                <a:gd name="connsiteY1" fmla="*/ 0 h 3315597"/>
                <a:gd name="connsiteX2" fmla="*/ 7252898 w 7252898"/>
                <a:gd name="connsiteY2" fmla="*/ 1378829 h 3315597"/>
                <a:gd name="connsiteX3" fmla="*/ 3626923 w 7252898"/>
                <a:gd name="connsiteY3" fmla="*/ 3315597 h 3315597"/>
                <a:gd name="connsiteX4" fmla="*/ 948 w 7252898"/>
                <a:gd name="connsiteY4" fmla="*/ 1378829 h 3315597"/>
                <a:gd name="connsiteX0" fmla="*/ 849 w 7252799"/>
                <a:gd name="connsiteY0" fmla="*/ 1084362 h 3021130"/>
                <a:gd name="connsiteX1" fmla="*/ 3890295 w 7252799"/>
                <a:gd name="connsiteY1" fmla="*/ 0 h 3021130"/>
                <a:gd name="connsiteX2" fmla="*/ 7252799 w 7252799"/>
                <a:gd name="connsiteY2" fmla="*/ 1084362 h 3021130"/>
                <a:gd name="connsiteX3" fmla="*/ 3626824 w 7252799"/>
                <a:gd name="connsiteY3" fmla="*/ 3021130 h 3021130"/>
                <a:gd name="connsiteX4" fmla="*/ 849 w 7252799"/>
                <a:gd name="connsiteY4" fmla="*/ 1084362 h 3021130"/>
                <a:gd name="connsiteX0" fmla="*/ 849 w 7252799"/>
                <a:gd name="connsiteY0" fmla="*/ 1343088 h 3279856"/>
                <a:gd name="connsiteX1" fmla="*/ 3890295 w 7252799"/>
                <a:gd name="connsiteY1" fmla="*/ 258726 h 3279856"/>
                <a:gd name="connsiteX2" fmla="*/ 7252799 w 7252799"/>
                <a:gd name="connsiteY2" fmla="*/ 1343088 h 3279856"/>
                <a:gd name="connsiteX3" fmla="*/ 3626824 w 7252799"/>
                <a:gd name="connsiteY3" fmla="*/ 3279856 h 3279856"/>
                <a:gd name="connsiteX4" fmla="*/ 849 w 7252799"/>
                <a:gd name="connsiteY4" fmla="*/ 1343088 h 3279856"/>
                <a:gd name="connsiteX0" fmla="*/ 622 w 7051094"/>
                <a:gd name="connsiteY0" fmla="*/ 1131708 h 3022013"/>
                <a:gd name="connsiteX1" fmla="*/ 3688590 w 7051094"/>
                <a:gd name="connsiteY1" fmla="*/ 851 h 3022013"/>
                <a:gd name="connsiteX2" fmla="*/ 7051094 w 7051094"/>
                <a:gd name="connsiteY2" fmla="*/ 1085213 h 3022013"/>
                <a:gd name="connsiteX3" fmla="*/ 3425119 w 7051094"/>
                <a:gd name="connsiteY3" fmla="*/ 3021981 h 3022013"/>
                <a:gd name="connsiteX4" fmla="*/ 622 w 7051094"/>
                <a:gd name="connsiteY4" fmla="*/ 1131708 h 3022013"/>
                <a:gd name="connsiteX0" fmla="*/ 46483 w 7096955"/>
                <a:gd name="connsiteY0" fmla="*/ 1131708 h 3022024"/>
                <a:gd name="connsiteX1" fmla="*/ 3734451 w 7096955"/>
                <a:gd name="connsiteY1" fmla="*/ 851 h 3022024"/>
                <a:gd name="connsiteX2" fmla="*/ 7096955 w 7096955"/>
                <a:gd name="connsiteY2" fmla="*/ 1085213 h 3022024"/>
                <a:gd name="connsiteX3" fmla="*/ 3470980 w 7096955"/>
                <a:gd name="connsiteY3" fmla="*/ 3021981 h 3022024"/>
                <a:gd name="connsiteX4" fmla="*/ 46483 w 7096955"/>
                <a:gd name="connsiteY4" fmla="*/ 1131708 h 3022024"/>
                <a:gd name="connsiteX0" fmla="*/ 137067 w 7187539"/>
                <a:gd name="connsiteY0" fmla="*/ 1131708 h 3022035"/>
                <a:gd name="connsiteX1" fmla="*/ 3825035 w 7187539"/>
                <a:gd name="connsiteY1" fmla="*/ 851 h 3022035"/>
                <a:gd name="connsiteX2" fmla="*/ 7187539 w 7187539"/>
                <a:gd name="connsiteY2" fmla="*/ 1085213 h 3022035"/>
                <a:gd name="connsiteX3" fmla="*/ 3561564 w 7187539"/>
                <a:gd name="connsiteY3" fmla="*/ 3021981 h 3022035"/>
                <a:gd name="connsiteX4" fmla="*/ 137067 w 7187539"/>
                <a:gd name="connsiteY4" fmla="*/ 1131708 h 3022035"/>
                <a:gd name="connsiteX0" fmla="*/ 137067 w 7187539"/>
                <a:gd name="connsiteY0" fmla="*/ 1417763 h 3308090"/>
                <a:gd name="connsiteX1" fmla="*/ 3825035 w 7187539"/>
                <a:gd name="connsiteY1" fmla="*/ 286906 h 3308090"/>
                <a:gd name="connsiteX2" fmla="*/ 7187539 w 7187539"/>
                <a:gd name="connsiteY2" fmla="*/ 1371268 h 3308090"/>
                <a:gd name="connsiteX3" fmla="*/ 3561564 w 7187539"/>
                <a:gd name="connsiteY3" fmla="*/ 3308036 h 3308090"/>
                <a:gd name="connsiteX4" fmla="*/ 137067 w 7187539"/>
                <a:gd name="connsiteY4" fmla="*/ 1417763 h 3308090"/>
                <a:gd name="connsiteX0" fmla="*/ 137067 w 7483593"/>
                <a:gd name="connsiteY0" fmla="*/ 1208384 h 3098711"/>
                <a:gd name="connsiteX1" fmla="*/ 3825035 w 7483593"/>
                <a:gd name="connsiteY1" fmla="*/ 77527 h 3098711"/>
                <a:gd name="connsiteX2" fmla="*/ 6897035 w 7483593"/>
                <a:gd name="connsiteY2" fmla="*/ 216762 h 3098711"/>
                <a:gd name="connsiteX3" fmla="*/ 7187539 w 7483593"/>
                <a:gd name="connsiteY3" fmla="*/ 1161889 h 3098711"/>
                <a:gd name="connsiteX4" fmla="*/ 3561564 w 7483593"/>
                <a:gd name="connsiteY4" fmla="*/ 3098657 h 3098711"/>
                <a:gd name="connsiteX5" fmla="*/ 137067 w 7483593"/>
                <a:gd name="connsiteY5" fmla="*/ 1208384 h 3098711"/>
                <a:gd name="connsiteX0" fmla="*/ 137730 w 7563754"/>
                <a:gd name="connsiteY0" fmla="*/ 1208384 h 3110354"/>
                <a:gd name="connsiteX1" fmla="*/ 3825698 w 7563754"/>
                <a:gd name="connsiteY1" fmla="*/ 77527 h 3110354"/>
                <a:gd name="connsiteX2" fmla="*/ 6897698 w 7563754"/>
                <a:gd name="connsiteY2" fmla="*/ 216762 h 3110354"/>
                <a:gd name="connsiteX3" fmla="*/ 7300741 w 7563754"/>
                <a:gd name="connsiteY3" fmla="*/ 1942061 h 3110354"/>
                <a:gd name="connsiteX4" fmla="*/ 3562227 w 7563754"/>
                <a:gd name="connsiteY4" fmla="*/ 3098657 h 3110354"/>
                <a:gd name="connsiteX5" fmla="*/ 137730 w 7563754"/>
                <a:gd name="connsiteY5" fmla="*/ 1208384 h 3110354"/>
                <a:gd name="connsiteX0" fmla="*/ 131052 w 7782153"/>
                <a:gd name="connsiteY0" fmla="*/ 687319 h 3111344"/>
                <a:gd name="connsiteX1" fmla="*/ 4044097 w 7782153"/>
                <a:gd name="connsiteY1" fmla="*/ 61278 h 3111344"/>
                <a:gd name="connsiteX2" fmla="*/ 7116097 w 7782153"/>
                <a:gd name="connsiteY2" fmla="*/ 200513 h 3111344"/>
                <a:gd name="connsiteX3" fmla="*/ 7519140 w 7782153"/>
                <a:gd name="connsiteY3" fmla="*/ 1925812 h 3111344"/>
                <a:gd name="connsiteX4" fmla="*/ 3780626 w 7782153"/>
                <a:gd name="connsiteY4" fmla="*/ 3082408 h 3111344"/>
                <a:gd name="connsiteX5" fmla="*/ 131052 w 7782153"/>
                <a:gd name="connsiteY5" fmla="*/ 687319 h 311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2153" h="3111344">
                  <a:moveTo>
                    <a:pt x="131052" y="687319"/>
                  </a:moveTo>
                  <a:cubicBezTo>
                    <a:pt x="949879" y="-389641"/>
                    <a:pt x="2879923" y="142412"/>
                    <a:pt x="4044097" y="61278"/>
                  </a:cubicBezTo>
                  <a:cubicBezTo>
                    <a:pt x="5208271" y="-19856"/>
                    <a:pt x="6555680" y="19786"/>
                    <a:pt x="7116097" y="200513"/>
                  </a:cubicBezTo>
                  <a:cubicBezTo>
                    <a:pt x="7676514" y="381240"/>
                    <a:pt x="8065673" y="1514335"/>
                    <a:pt x="7519140" y="1925812"/>
                  </a:cubicBezTo>
                  <a:cubicBezTo>
                    <a:pt x="6972607" y="2337289"/>
                    <a:pt x="5011974" y="3288824"/>
                    <a:pt x="3780626" y="3082408"/>
                  </a:cubicBezTo>
                  <a:cubicBezTo>
                    <a:pt x="2549278" y="2875993"/>
                    <a:pt x="-687775" y="1764279"/>
                    <a:pt x="131052" y="6873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D05FD19-2BF6-2546-8E5F-0542FBD3E1B5}"/>
                </a:ext>
              </a:extLst>
            </p:cNvPr>
            <p:cNvSpPr txBox="1"/>
            <p:nvPr/>
          </p:nvSpPr>
          <p:spPr>
            <a:xfrm>
              <a:off x="2211004" y="801497"/>
              <a:ext cx="4909627" cy="923330"/>
            </a:xfrm>
            <a:prstGeom prst="rect">
              <a:avLst/>
            </a:prstGeom>
            <a:grp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>
                  <a:solidFill>
                    <a:srgbClr val="FF0000"/>
                  </a:solidFill>
                  <a:effectLst>
                    <a:glow rad="139700">
                      <a:schemeClr val="accent3">
                        <a:lumMod val="75000"/>
                        <a:alpha val="47000"/>
                      </a:schemeClr>
                    </a:glow>
                  </a:effectLst>
                  <a:latin typeface="UTM Cookies" panose="02040603050506020204" pitchFamily="18" charset="0"/>
                </a:rPr>
                <a:t>GÓC</a:t>
              </a:r>
              <a:r>
                <a:rPr lang="en-US" sz="5400">
                  <a:effectLst>
                    <a:glow rad="139700">
                      <a:schemeClr val="accent3">
                        <a:lumMod val="75000"/>
                        <a:alpha val="47000"/>
                      </a:schemeClr>
                    </a:glo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5400">
                  <a:solidFill>
                    <a:srgbClr val="92D050"/>
                  </a:solidFill>
                  <a:effectLst>
                    <a:glow rad="139700">
                      <a:schemeClr val="accent3">
                        <a:lumMod val="75000"/>
                        <a:alpha val="47000"/>
                      </a:schemeClr>
                    </a:glow>
                  </a:effectLst>
                  <a:latin typeface="UTM Cookies" panose="02040603050506020204" pitchFamily="18" charset="0"/>
                </a:rPr>
                <a:t>CHIA</a:t>
              </a:r>
              <a:r>
                <a:rPr lang="en-US" sz="5400">
                  <a:effectLst>
                    <a:glow rad="139700">
                      <a:schemeClr val="accent3">
                        <a:lumMod val="75000"/>
                        <a:alpha val="47000"/>
                      </a:schemeClr>
                    </a:glo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5400">
                  <a:solidFill>
                    <a:srgbClr val="7030A0"/>
                  </a:solidFill>
                  <a:effectLst>
                    <a:glow rad="139700">
                      <a:schemeClr val="accent3">
                        <a:lumMod val="75000"/>
                        <a:alpha val="47000"/>
                      </a:schemeClr>
                    </a:glow>
                  </a:effectLst>
                  <a:latin typeface="UTM Cookies" panose="02040603050506020204" pitchFamily="18" charset="0"/>
                </a:rPr>
                <a:t>SẺ</a:t>
              </a:r>
              <a:endParaRPr lang="en-US" sz="5400" dirty="0">
                <a:solidFill>
                  <a:srgbClr val="7030A0"/>
                </a:solidFill>
                <a:effectLst>
                  <a:glow rad="139700">
                    <a:schemeClr val="accent3">
                      <a:lumMod val="75000"/>
                      <a:alpha val="47000"/>
                    </a:schemeClr>
                  </a:glo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97865FA3-E548-9190-3AF8-0E3160164E93}"/>
              </a:ext>
            </a:extLst>
          </p:cNvPr>
          <p:cNvSpPr/>
          <p:nvPr/>
        </p:nvSpPr>
        <p:spPr>
          <a:xfrm>
            <a:off x="2107327" y="1513763"/>
            <a:ext cx="2100433" cy="1040438"/>
          </a:xfrm>
          <a:prstGeom prst="wedgeEllipseCallout">
            <a:avLst>
              <a:gd name="adj1" fmla="val 28500"/>
              <a:gd name="adj2" fmla="val 74556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Bong bóng Lời nói: Hình bầu dục 13">
            <a:extLst>
              <a:ext uri="{FF2B5EF4-FFF2-40B4-BE49-F238E27FC236}">
                <a16:creationId xmlns:a16="http://schemas.microsoft.com/office/drawing/2014/main" id="{07D36BBF-334F-6054-D77E-25D3A9DFE07A}"/>
              </a:ext>
            </a:extLst>
          </p:cNvPr>
          <p:cNvSpPr/>
          <p:nvPr/>
        </p:nvSpPr>
        <p:spPr>
          <a:xfrm>
            <a:off x="6195052" y="2008512"/>
            <a:ext cx="2100433" cy="1040438"/>
          </a:xfrm>
          <a:prstGeom prst="wedgeEllipseCallout">
            <a:avLst>
              <a:gd name="adj1" fmla="val -51754"/>
              <a:gd name="adj2" fmla="val 5086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C222F-C86F-2BBE-D138-9315AF745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2" y="1781192"/>
            <a:ext cx="5189219" cy="42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34EE901D-CD24-0759-C1C8-3AFAE9C3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08" r="90000">
                        <a14:foregroundMark x1="35991" y1="21597" x2="42453" y2="26639"/>
                        <a14:foregroundMark x1="33302" y1="21261" x2="34151" y2="31092"/>
                        <a14:foregroundMark x1="40802" y1="49412" x2="40142" y2="68067"/>
                        <a14:foregroundMark x1="40142" y1="68067" x2="43632" y2="74622"/>
                        <a14:foregroundMark x1="37123" y1="45294" x2="34481" y2="71261"/>
                        <a14:foregroundMark x1="34481" y1="71261" x2="32123" y2="74958"/>
                        <a14:foregroundMark x1="15519" y1="22437" x2="18255" y2="67731"/>
                        <a14:foregroundMark x1="19116" y1="70842" x2="20000" y2="74034"/>
                        <a14:foregroundMark x1="79575" y1="23025" x2="85189" y2="50000"/>
                        <a14:foregroundMark x1="85189" y1="50000" x2="85755" y2="73782"/>
                        <a14:foregroundMark x1="85755" y1="73782" x2="87075" y2="74034"/>
                        <a14:foregroundMark x1="81887" y1="71092" x2="78585" y2="73193"/>
                        <a14:foregroundMark x1="13160" y1="18908" x2="16745" y2="18908"/>
                        <a14:foregroundMark x1="21274" y1="32353" x2="21274" y2="38487"/>
                        <a14:foregroundMark x1="24245" y1="48403" x2="24245" y2="49244"/>
                        <a14:foregroundMark x1="45236" y1="50504" x2="44387" y2="51765"/>
                        <a14:foregroundMark x1="85943" y1="71849" x2="86934" y2="72773"/>
                        <a14:foregroundMark x1="63160" y1="72017" x2="64481" y2="72773"/>
                        <a14:foregroundMark x1="58632" y1="48908" x2="57028" y2="48739"/>
                        <a14:foregroundMark x1="41085" y1="71008" x2="39906" y2="71008"/>
                        <a14:foregroundMark x1="33962" y1="72437" x2="35566" y2="71008"/>
                        <a14:foregroundMark x1="36226" y1="69580" x2="36132" y2="72185"/>
                        <a14:foregroundMark x1="42594" y1="44370" x2="43349" y2="45798"/>
                        <a14:foregroundMark x1="44858" y1="42605" x2="45047" y2="45546"/>
                        <a14:foregroundMark x1="43774" y1="43782" x2="44575" y2="42269"/>
                        <a14:foregroundMark x1="44953" y1="42605" x2="45377" y2="46639"/>
                        <a14:foregroundMark x1="45236" y1="44706" x2="45660" y2="44874"/>
                        <a14:foregroundMark x1="44764" y1="42101" x2="44953" y2="42017"/>
                        <a14:foregroundMark x1="45236" y1="42017" x2="45472" y2="41849"/>
                        <a14:foregroundMark x1="18396" y1="44034" x2="21179" y2="43277"/>
                        <a14:foregroundMark x1="21415" y1="43445" x2="22877" y2="45798"/>
                        <a14:foregroundMark x1="24481" y1="42101" x2="22500" y2="45546"/>
                        <a14:foregroundMark x1="23962" y1="42605" x2="25330" y2="44370"/>
                        <a14:foregroundMark x1="8632" y1="31092" x2="8208" y2="40252"/>
                        <a14:foregroundMark x1="8208" y1="40252" x2="8632" y2="41345"/>
                        <a14:foregroundMark x1="81179" y1="55630" x2="81368" y2="70672"/>
                        <a14:foregroundMark x1="78443" y1="48403" x2="79717" y2="49664"/>
                        <a14:foregroundMark x1="84575" y1="70420" x2="83868" y2="72185"/>
                        <a14:foregroundMark x1="87925" y1="36050" x2="87311" y2="37479"/>
                        <a14:backgroundMark x1="22075" y1="39748" x2="21368" y2="41176"/>
                        <a14:backgroundMark x1="60708" y1="65294" x2="60708" y2="70084"/>
                        <a14:backgroundMark x1="65849" y1="40840" x2="64340" y2="42017"/>
                        <a14:backgroundMark x1="87736" y1="35042" x2="87641" y2="35720"/>
                        <a14:backgroundMark x1="18915" y1="70084" x2="19387" y2="70084"/>
                        <a14:backgroundMark x1="19009" y1="68151" x2="18915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9" y="1311185"/>
            <a:ext cx="9183761" cy="515503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CEB9CE-2482-569A-CB8F-A5970F5D46C2}"/>
              </a:ext>
            </a:extLst>
          </p:cNvPr>
          <p:cNvSpPr txBox="1"/>
          <p:nvPr/>
        </p:nvSpPr>
        <p:spPr>
          <a:xfrm>
            <a:off x="2655735" y="842839"/>
            <a:ext cx="4532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tx2">
                    <a:lumMod val="75000"/>
                  </a:schemeClr>
                </a:solidFill>
                <a:latin typeface="iCiel Crocante" panose="02000000000000000000" pitchFamily="2" charset="0"/>
              </a:rPr>
              <a:t>V</a:t>
            </a:r>
            <a:r>
              <a:rPr lang="en-US" sz="6600">
                <a:solidFill>
                  <a:srgbClr val="FFC000"/>
                </a:solidFill>
                <a:latin typeface="iCiel Crocante" panose="02000000000000000000" pitchFamily="2" charset="0"/>
              </a:rPr>
              <a:t>ậ</a:t>
            </a:r>
            <a:r>
              <a:rPr lang="en-US" sz="6600">
                <a:solidFill>
                  <a:schemeClr val="accent2">
                    <a:lumMod val="75000"/>
                  </a:schemeClr>
                </a:solidFill>
                <a:latin typeface="iCiel Crocante" panose="02000000000000000000" pitchFamily="2" charset="0"/>
              </a:rPr>
              <a:t>n</a:t>
            </a:r>
            <a:r>
              <a:rPr lang="en-US" sz="6600">
                <a:latin typeface="iCiel Crocante" panose="02000000000000000000" pitchFamily="2" charset="0"/>
              </a:rPr>
              <a:t> </a:t>
            </a:r>
            <a:r>
              <a:rPr lang="en-US" sz="6600">
                <a:solidFill>
                  <a:schemeClr val="accent5">
                    <a:lumMod val="90000"/>
                  </a:schemeClr>
                </a:solidFill>
                <a:latin typeface="iCiel Crocante" panose="02000000000000000000" pitchFamily="2" charset="0"/>
              </a:rPr>
              <a:t>d</a:t>
            </a:r>
            <a:r>
              <a:rPr lang="en-US" sz="6600">
                <a:solidFill>
                  <a:srgbClr val="92D050"/>
                </a:solidFill>
                <a:latin typeface="iCiel Crocante" panose="02000000000000000000" pitchFamily="2" charset="0"/>
              </a:rPr>
              <a:t>ụ</a:t>
            </a:r>
            <a:r>
              <a:rPr lang="en-US" sz="6600">
                <a:solidFill>
                  <a:schemeClr val="tx1">
                    <a:lumMod val="75000"/>
                  </a:schemeClr>
                </a:solidFill>
                <a:latin typeface="iCiel Crocante" panose="02000000000000000000" pitchFamily="2" charset="0"/>
              </a:rPr>
              <a:t>n</a:t>
            </a:r>
            <a:r>
              <a:rPr lang="en-US" sz="6600">
                <a:solidFill>
                  <a:srgbClr val="00B0F0"/>
                </a:solidFill>
                <a:latin typeface="iCiel Crocante" panose="02000000000000000000" pitchFamily="2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67E32F-3AAD-A1A4-260A-90B57F2D8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087" y="539399"/>
            <a:ext cx="6908535" cy="3577098"/>
          </a:xfrm>
          <a:prstGeom prst="rect">
            <a:avLst/>
          </a:prstGeom>
        </p:spPr>
      </p:pic>
      <p:pic>
        <p:nvPicPr>
          <p:cNvPr id="1026" name="Picture 2" descr="Hình ảnh Gỗ Thông Minh Bảng Gỗ Minh Họa PNG , Gỗ Clipart, Bảng, Minh Họa  Hạt Gỗ PNG miễn phí tải tập tin PSDComment và Vector">
            <a:extLst>
              <a:ext uri="{FF2B5EF4-FFF2-40B4-BE49-F238E27FC236}">
                <a16:creationId xmlns:a16="http://schemas.microsoft.com/office/drawing/2014/main" id="{C30E4B62-DE16-7700-819E-70B40333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9" b="38230"/>
          <a:stretch/>
        </p:blipFill>
        <p:spPr bwMode="auto">
          <a:xfrm>
            <a:off x="1649600" y="-103569"/>
            <a:ext cx="5935943" cy="17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7345F8F-764D-F3F3-54A7-72020CE5E6F1}"/>
              </a:ext>
            </a:extLst>
          </p:cNvPr>
          <p:cNvSpPr txBox="1"/>
          <p:nvPr/>
        </p:nvSpPr>
        <p:spPr>
          <a:xfrm>
            <a:off x="2262753" y="0"/>
            <a:ext cx="4618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chemeClr val="tx2">
                    <a:lumMod val="50000"/>
                  </a:schemeClr>
                </a:solidFill>
                <a:latin typeface="iCiel Crocante" panose="02000000000000000000" pitchFamily="2" charset="0"/>
              </a:rPr>
              <a:t>Phòng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rgbClr val="FFC000"/>
                </a:solidFill>
                <a:latin typeface="iCiel Crocante" panose="02000000000000000000" pitchFamily="2" charset="0"/>
              </a:rPr>
              <a:t>tranh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iCiel Crocante" panose="02000000000000000000" pitchFamily="2" charset="0"/>
              </a:rPr>
              <a:t>nghệ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Crocante" panose="02000000000000000000" pitchFamily="2" charset="0"/>
              </a:rPr>
              <a:t>thuật</a:t>
            </a:r>
            <a:endParaRPr lang="en-US" sz="4800" b="1" dirty="0">
              <a:ln w="38100">
                <a:solidFill>
                  <a:srgbClr val="FFFFFF"/>
                </a:solidFill>
              </a:ln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pic>
        <p:nvPicPr>
          <p:cNvPr id="4" name="Hình ảnh 3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64B81A34-F09A-11CA-45B3-B6FE17114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0761" y="2571750"/>
            <a:ext cx="3353170" cy="2682407"/>
          </a:xfrm>
          <a:prstGeom prst="rect">
            <a:avLst/>
          </a:prstGeom>
        </p:spPr>
      </p:pic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A4FE2AC-E56C-A205-EE48-1B1005972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94821" y="1968948"/>
            <a:ext cx="4233601" cy="33867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3FE6B4-E335-FF90-3900-CE587C83C0C4}"/>
              </a:ext>
            </a:extLst>
          </p:cNvPr>
          <p:cNvSpPr txBox="1"/>
          <p:nvPr/>
        </p:nvSpPr>
        <p:spPr>
          <a:xfrm>
            <a:off x="1649601" y="1863864"/>
            <a:ext cx="571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#9Slide05 SVNClementine" panose="020F0502020204030203" pitchFamily="34" charset="0"/>
              </a:rPr>
              <a:t>Trưng bày tranh, ảnh về lễ hội</a:t>
            </a:r>
          </a:p>
        </p:txBody>
      </p:sp>
    </p:spTree>
    <p:extLst>
      <p:ext uri="{BB962C8B-B14F-4D97-AF65-F5344CB8AC3E}">
        <p14:creationId xmlns:p14="http://schemas.microsoft.com/office/powerpoint/2010/main" val="404528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D40F749-DCB2-E658-DBA1-F7A7445D9A11}"/>
              </a:ext>
            </a:extLst>
          </p:cNvPr>
          <p:cNvSpPr/>
          <p:nvPr/>
        </p:nvSpPr>
        <p:spPr>
          <a:xfrm>
            <a:off x="151075" y="230588"/>
            <a:ext cx="8802094" cy="4912912"/>
          </a:xfrm>
          <a:prstGeom prst="roundRect">
            <a:avLst/>
          </a:prstGeom>
          <a:solidFill>
            <a:srgbClr val="FFFFFF">
              <a:alpha val="64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64B81A34-F09A-11CA-45B3-B6FE17114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2445567"/>
            <a:ext cx="3750653" cy="2910099"/>
          </a:xfrm>
          <a:prstGeom prst="rect">
            <a:avLst/>
          </a:prstGeom>
        </p:spPr>
      </p:pic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A4FE2AC-E56C-A205-EE48-1B1005972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70501" y="1968948"/>
            <a:ext cx="4233601" cy="3386718"/>
          </a:xfrm>
          <a:prstGeom prst="rect">
            <a:avLst/>
          </a:prstGeom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260E4EA5-51AD-F89E-5E1A-2C898185B1E0}"/>
              </a:ext>
            </a:extLst>
          </p:cNvPr>
          <p:cNvSpPr/>
          <p:nvPr/>
        </p:nvSpPr>
        <p:spPr>
          <a:xfrm>
            <a:off x="2718167" y="2504661"/>
            <a:ext cx="3784821" cy="223725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ình ảnh Gỗ Thông Minh Bảng Gỗ Minh Họa PNG , Gỗ Clipart, Bảng, Minh Họa  Hạt Gỗ PNG miễn phí tải tập tin PSDComment và Vector">
            <a:extLst>
              <a:ext uri="{FF2B5EF4-FFF2-40B4-BE49-F238E27FC236}">
                <a16:creationId xmlns:a16="http://schemas.microsoft.com/office/drawing/2014/main" id="{D164001C-E33E-402A-27FB-0B967753C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9" b="38230"/>
          <a:stretch/>
        </p:blipFill>
        <p:spPr bwMode="auto">
          <a:xfrm>
            <a:off x="1649600" y="-103569"/>
            <a:ext cx="5935943" cy="17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D4A79C9-A92E-4018-749F-4645750E5A07}"/>
              </a:ext>
            </a:extLst>
          </p:cNvPr>
          <p:cNvSpPr txBox="1"/>
          <p:nvPr/>
        </p:nvSpPr>
        <p:spPr>
          <a:xfrm>
            <a:off x="2301330" y="-22131"/>
            <a:ext cx="4618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chemeClr val="tx2">
                    <a:lumMod val="50000"/>
                  </a:schemeClr>
                </a:solidFill>
                <a:latin typeface="iCiel Crocante" panose="02000000000000000000" pitchFamily="2" charset="0"/>
              </a:rPr>
              <a:t>Phòng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rgbClr val="FFC000"/>
                </a:solidFill>
                <a:latin typeface="iCiel Crocante" panose="02000000000000000000" pitchFamily="2" charset="0"/>
              </a:rPr>
              <a:t>tranh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iCiel Crocante" panose="02000000000000000000" pitchFamily="2" charset="0"/>
              </a:rPr>
              <a:t>nghệ</a:t>
            </a:r>
            <a:r>
              <a:rPr lang="en-US" sz="4800" b="1" dirty="0">
                <a:ln w="38100">
                  <a:solidFill>
                    <a:srgbClr val="FFFFFF"/>
                  </a:solidFill>
                </a:ln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ln w="381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Crocante" panose="02000000000000000000" pitchFamily="2" charset="0"/>
              </a:rPr>
              <a:t>thuật</a:t>
            </a:r>
            <a:endParaRPr lang="en-US" sz="4800" b="1" dirty="0">
              <a:ln w="38100">
                <a:solidFill>
                  <a:srgbClr val="FFFFFF"/>
                </a:solidFill>
              </a:ln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5B1F477E-9AD8-8291-853B-F16C5AEB186D}"/>
              </a:ext>
            </a:extLst>
          </p:cNvPr>
          <p:cNvSpPr/>
          <p:nvPr/>
        </p:nvSpPr>
        <p:spPr>
          <a:xfrm>
            <a:off x="674067" y="1314457"/>
            <a:ext cx="2218414" cy="1093876"/>
          </a:xfrm>
          <a:prstGeom prst="wedgeRoundRectCallout">
            <a:avLst>
              <a:gd name="adj1" fmla="val -19399"/>
              <a:gd name="adj2" fmla="val 8754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91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D40F749-DCB2-E658-DBA1-F7A7445D9A11}"/>
              </a:ext>
            </a:extLst>
          </p:cNvPr>
          <p:cNvSpPr/>
          <p:nvPr/>
        </p:nvSpPr>
        <p:spPr>
          <a:xfrm>
            <a:off x="151075" y="230588"/>
            <a:ext cx="8802094" cy="4912912"/>
          </a:xfrm>
          <a:prstGeom prst="round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64D65EA-F15E-285F-D715-63575F55A773}"/>
              </a:ext>
            </a:extLst>
          </p:cNvPr>
          <p:cNvSpPr txBox="1"/>
          <p:nvPr/>
        </p:nvSpPr>
        <p:spPr>
          <a:xfrm>
            <a:off x="3256907" y="0"/>
            <a:ext cx="2846582" cy="830997"/>
          </a:xfrm>
          <a:custGeom>
            <a:avLst/>
            <a:gdLst>
              <a:gd name="connsiteX0" fmla="*/ 0 w 2846566"/>
              <a:gd name="connsiteY0" fmla="*/ 0 h 830997"/>
              <a:gd name="connsiteX1" fmla="*/ 2846566 w 2846566"/>
              <a:gd name="connsiteY1" fmla="*/ 0 h 830997"/>
              <a:gd name="connsiteX2" fmla="*/ 2846566 w 2846566"/>
              <a:gd name="connsiteY2" fmla="*/ 830997 h 830997"/>
              <a:gd name="connsiteX3" fmla="*/ 0 w 2846566"/>
              <a:gd name="connsiteY3" fmla="*/ 830997 h 830997"/>
              <a:gd name="connsiteX4" fmla="*/ 0 w 2846566"/>
              <a:gd name="connsiteY4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846582 w 2846582"/>
              <a:gd name="connsiteY2" fmla="*/ 830997 h 830997"/>
              <a:gd name="connsiteX3" fmla="*/ 16 w 2846582"/>
              <a:gd name="connsiteY3" fmla="*/ 830997 h 830997"/>
              <a:gd name="connsiteX4" fmla="*/ 318067 w 2846582"/>
              <a:gd name="connsiteY4" fmla="*/ 357141 h 830997"/>
              <a:gd name="connsiteX5" fmla="*/ 16 w 2846582"/>
              <a:gd name="connsiteY5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504676 w 2846582"/>
              <a:gd name="connsiteY2" fmla="*/ 365092 h 830997"/>
              <a:gd name="connsiteX3" fmla="*/ 2846582 w 2846582"/>
              <a:gd name="connsiteY3" fmla="*/ 830997 h 830997"/>
              <a:gd name="connsiteX4" fmla="*/ 16 w 2846582"/>
              <a:gd name="connsiteY4" fmla="*/ 830997 h 830997"/>
              <a:gd name="connsiteX5" fmla="*/ 318067 w 2846582"/>
              <a:gd name="connsiteY5" fmla="*/ 357141 h 830997"/>
              <a:gd name="connsiteX6" fmla="*/ 16 w 2846582"/>
              <a:gd name="connsiteY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82" h="830997">
                <a:moveTo>
                  <a:pt x="16" y="0"/>
                </a:moveTo>
                <a:lnTo>
                  <a:pt x="2846582" y="0"/>
                </a:lnTo>
                <a:cubicBezTo>
                  <a:pt x="2843932" y="121697"/>
                  <a:pt x="2507326" y="243395"/>
                  <a:pt x="2504676" y="365092"/>
                </a:cubicBezTo>
                <a:lnTo>
                  <a:pt x="2846582" y="830997"/>
                </a:lnTo>
                <a:lnTo>
                  <a:pt x="16" y="830997"/>
                </a:lnTo>
                <a:cubicBezTo>
                  <a:pt x="-2635" y="673045"/>
                  <a:pt x="320718" y="515093"/>
                  <a:pt x="318067" y="357141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C000"/>
                </a:solidFill>
                <a:latin typeface="SVN-Poky's" panose="020B0606040200020203" pitchFamily="34" charset="0"/>
              </a:rPr>
              <a:t>Gợi ý</a:t>
            </a:r>
            <a:endParaRPr lang="en-US" sz="4800">
              <a:solidFill>
                <a:srgbClr val="33CC33"/>
              </a:solidFill>
              <a:latin typeface="SVN-Poky's" panose="020B0606040200020203" pitchFamily="34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4EFA6E-350E-A5B0-925C-3FED8E29EDD4}"/>
              </a:ext>
            </a:extLst>
          </p:cNvPr>
          <p:cNvGrpSpPr/>
          <p:nvPr/>
        </p:nvGrpSpPr>
        <p:grpSpPr>
          <a:xfrm>
            <a:off x="2204344" y="913101"/>
            <a:ext cx="4951708" cy="895935"/>
            <a:chOff x="2177512" y="1264034"/>
            <a:chExt cx="4951708" cy="85049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6EEFADE-E748-08DF-2F2B-D14B514DFA4A}"/>
                </a:ext>
              </a:extLst>
            </p:cNvPr>
            <p:cNvSpPr/>
            <p:nvPr/>
          </p:nvSpPr>
          <p:spPr>
            <a:xfrm>
              <a:off x="2177512" y="1264034"/>
              <a:ext cx="4951708" cy="62273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460C5C2-FFFA-3A20-54A6-C13ACE075877}"/>
                </a:ext>
              </a:extLst>
            </p:cNvPr>
            <p:cNvSpPr/>
            <p:nvPr/>
          </p:nvSpPr>
          <p:spPr>
            <a:xfrm>
              <a:off x="2177512" y="1424850"/>
              <a:ext cx="4951708" cy="689675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 lễ hội em yêu thích là gì ?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95D9241-F482-379B-B1FA-F6117E82162B}"/>
              </a:ext>
            </a:extLst>
          </p:cNvPr>
          <p:cNvGrpSpPr/>
          <p:nvPr/>
        </p:nvGrpSpPr>
        <p:grpSpPr>
          <a:xfrm>
            <a:off x="2204344" y="1892178"/>
            <a:ext cx="4951708" cy="1095319"/>
            <a:chOff x="2177512" y="1197093"/>
            <a:chExt cx="4951708" cy="917432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17C3FAE5-E440-0D26-EB50-DAD6771AA3A0}"/>
                </a:ext>
              </a:extLst>
            </p:cNvPr>
            <p:cNvSpPr/>
            <p:nvPr/>
          </p:nvSpPr>
          <p:spPr>
            <a:xfrm>
              <a:off x="2177512" y="1197093"/>
              <a:ext cx="4951708" cy="689675"/>
            </a:xfrm>
            <a:prstGeom prst="roundRect">
              <a:avLst/>
            </a:pr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FDE9BD41-4563-2807-FAF0-A7FB5CB49ADA}"/>
                </a:ext>
              </a:extLst>
            </p:cNvPr>
            <p:cNvSpPr/>
            <p:nvPr/>
          </p:nvSpPr>
          <p:spPr>
            <a:xfrm>
              <a:off x="2177512" y="1335332"/>
              <a:ext cx="4951708" cy="779193"/>
            </a:xfrm>
            <a:prstGeom prst="roundRect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 gian và địa điểm diễn ra lễ hội mà em thích ?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686BEC66-4EF4-A3E3-8C4F-100990D4421E}"/>
              </a:ext>
            </a:extLst>
          </p:cNvPr>
          <p:cNvGrpSpPr/>
          <p:nvPr/>
        </p:nvGrpSpPr>
        <p:grpSpPr>
          <a:xfrm>
            <a:off x="2204344" y="3107461"/>
            <a:ext cx="4951708" cy="1069585"/>
            <a:chOff x="2177512" y="1197093"/>
            <a:chExt cx="4951708" cy="917432"/>
          </a:xfrm>
        </p:grpSpPr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6061B643-D87F-AE62-203B-3C162073866C}"/>
                </a:ext>
              </a:extLst>
            </p:cNvPr>
            <p:cNvSpPr/>
            <p:nvPr/>
          </p:nvSpPr>
          <p:spPr>
            <a:xfrm>
              <a:off x="2177512" y="1197093"/>
              <a:ext cx="4951708" cy="689675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E594FD4E-ED11-5C96-2A8C-F4BBE31464AA}"/>
                </a:ext>
              </a:extLst>
            </p:cNvPr>
            <p:cNvSpPr/>
            <p:nvPr/>
          </p:nvSpPr>
          <p:spPr>
            <a:xfrm>
              <a:off x="2177512" y="1360593"/>
              <a:ext cx="4951708" cy="753932"/>
            </a:xfrm>
            <a:prstGeom prst="roundRect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hoạt động trong lễ hội diễn ra như thế nào ?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7DD571D5-D7B8-B000-9356-D3E48B2B99D9}"/>
              </a:ext>
            </a:extLst>
          </p:cNvPr>
          <p:cNvGrpSpPr/>
          <p:nvPr/>
        </p:nvGrpSpPr>
        <p:grpSpPr>
          <a:xfrm>
            <a:off x="2204344" y="4300781"/>
            <a:ext cx="4951708" cy="842720"/>
            <a:chOff x="2177512" y="1200672"/>
            <a:chExt cx="4951708" cy="799975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B99253F5-8EEE-A7E6-C83D-042BAC15A654}"/>
                </a:ext>
              </a:extLst>
            </p:cNvPr>
            <p:cNvSpPr/>
            <p:nvPr/>
          </p:nvSpPr>
          <p:spPr>
            <a:xfrm>
              <a:off x="2177512" y="1200672"/>
              <a:ext cx="4951708" cy="6860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E803A18A-ED1D-F2BC-A993-5AEA61DA130F}"/>
                </a:ext>
              </a:extLst>
            </p:cNvPr>
            <p:cNvSpPr/>
            <p:nvPr/>
          </p:nvSpPr>
          <p:spPr>
            <a:xfrm>
              <a:off x="2177512" y="1310972"/>
              <a:ext cx="4951708" cy="689675"/>
            </a:xfrm>
            <a:prstGeom prst="roundRect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sao em yêu thích lễ hội đó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30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367E32F-3AAD-A1A4-260A-90B57F2D8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087" y="539399"/>
            <a:ext cx="6908535" cy="3577098"/>
          </a:xfrm>
          <a:prstGeom prst="rect">
            <a:avLst/>
          </a:prstGeom>
        </p:spPr>
      </p:pic>
      <p:pic>
        <p:nvPicPr>
          <p:cNvPr id="4" name="Hình ảnh 3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64B81A34-F09A-11CA-45B3-B6FE17114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0761" y="2571750"/>
            <a:ext cx="3353170" cy="2682407"/>
          </a:xfrm>
          <a:prstGeom prst="rect">
            <a:avLst/>
          </a:prstGeom>
        </p:spPr>
      </p:pic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A4FE2AC-E56C-A205-EE48-1B1005972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94821" y="1968948"/>
            <a:ext cx="4233601" cy="33867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3FE6B4-E335-FF90-3900-CE587C83C0C4}"/>
              </a:ext>
            </a:extLst>
          </p:cNvPr>
          <p:cNvSpPr txBox="1"/>
          <p:nvPr/>
        </p:nvSpPr>
        <p:spPr>
          <a:xfrm>
            <a:off x="1500694" y="1666228"/>
            <a:ext cx="5711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 w="38100">
                  <a:noFill/>
                </a:ln>
                <a:solidFill>
                  <a:srgbClr val="FFFFFF"/>
                </a:solidFill>
                <a:latin typeface="#9Slide05 SVNClementine" panose="020F0502020204030203" pitchFamily="34" charset="0"/>
              </a:rPr>
              <a:t>Cùng chia sẽ </a:t>
            </a:r>
          </a:p>
        </p:txBody>
      </p:sp>
    </p:spTree>
    <p:extLst>
      <p:ext uri="{BB962C8B-B14F-4D97-AF65-F5344CB8AC3E}">
        <p14:creationId xmlns:p14="http://schemas.microsoft.com/office/powerpoint/2010/main" val="362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3E68F575-84CB-A43F-ED32-75EB8E34F810}"/>
              </a:ext>
            </a:extLst>
          </p:cNvPr>
          <p:cNvGrpSpPr/>
          <p:nvPr/>
        </p:nvGrpSpPr>
        <p:grpSpPr>
          <a:xfrm>
            <a:off x="2245171" y="2848925"/>
            <a:ext cx="5176568" cy="2075290"/>
            <a:chOff x="2433099" y="2785314"/>
            <a:chExt cx="5176568" cy="2075290"/>
          </a:xfrm>
        </p:grpSpPr>
        <p:sp>
          <p:nvSpPr>
            <p:cNvPr id="4" name="Hình chữ nhật: Góc Chéo Tròn 3">
              <a:extLst>
                <a:ext uri="{FF2B5EF4-FFF2-40B4-BE49-F238E27FC236}">
                  <a16:creationId xmlns:a16="http://schemas.microsoft.com/office/drawing/2014/main" id="{35CF3B0D-B779-4813-85DF-29C26F85B148}"/>
                </a:ext>
              </a:extLst>
            </p:cNvPr>
            <p:cNvSpPr/>
            <p:nvPr/>
          </p:nvSpPr>
          <p:spPr>
            <a:xfrm>
              <a:off x="2433099" y="2785314"/>
              <a:ext cx="5176568" cy="2075290"/>
            </a:xfrm>
            <a:prstGeom prst="round2DiagRect">
              <a:avLst/>
            </a:prstGeom>
            <a:solidFill>
              <a:schemeClr val="accent6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849691F-7D26-5760-4698-76000137057A}"/>
                </a:ext>
              </a:extLst>
            </p:cNvPr>
            <p:cNvSpPr txBox="1"/>
            <p:nvPr/>
          </p:nvSpPr>
          <p:spPr>
            <a:xfrm>
              <a:off x="2659711" y="2915018"/>
              <a:ext cx="47233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Xin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Nam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trải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SVN-Kitten"/>
                  <a:cs typeface="Calibri" panose="020F0502020204030204" pitchFamily="34" charset="0"/>
                </a:rPr>
                <a:t> !!!</a:t>
              </a:r>
            </a:p>
          </p:txBody>
        </p:sp>
      </p:grpSp>
      <p:pic>
        <p:nvPicPr>
          <p:cNvPr id="2" name="Hình ảnh 1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6FBAA794-1442-533F-91D1-4C7D04CE1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2947" y="1713099"/>
            <a:ext cx="4422187" cy="3537579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542FDBE-0503-F4C2-F8C7-00A56579D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8522" y="1584985"/>
            <a:ext cx="4742484" cy="3793805"/>
          </a:xfrm>
          <a:prstGeom prst="rect">
            <a:avLst/>
          </a:prstGeom>
        </p:spPr>
      </p:pic>
      <p:pic>
        <p:nvPicPr>
          <p:cNvPr id="5" name="Tieng-chuong-reo-vao-lo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CE6A3A1-A8D6-88A9-3FB8-A05F55966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894" y="2519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46436F8-364E-EC3D-D1E6-9CF1481DC3A0}"/>
              </a:ext>
            </a:extLst>
          </p:cNvPr>
          <p:cNvSpPr txBox="1"/>
          <p:nvPr/>
        </p:nvSpPr>
        <p:spPr>
          <a:xfrm>
            <a:off x="3642101" y="1251336"/>
            <a:ext cx="3099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iCiel Crocante" panose="02000000000000000000" pitchFamily="2" charset="0"/>
              </a:rPr>
              <a:t>Dặn dò</a:t>
            </a:r>
          </a:p>
          <a:p>
            <a:endParaRPr lang="en-US" sz="2000"/>
          </a:p>
        </p:txBody>
      </p:sp>
      <p:pic>
        <p:nvPicPr>
          <p:cNvPr id="11" name="Hình ảnh 10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43A01A2A-5E0C-B06C-8C0F-C2F6A1999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1000" l="49250" r="95000">
                        <a14:foregroundMark x1="67000" y1="31500" x2="71417" y2="38417"/>
                        <a14:foregroundMark x1="69250" y1="32250" x2="76000" y2="23750"/>
                        <a14:foregroundMark x1="76000" y1="23750" x2="76750" y2="23750"/>
                        <a14:foregroundMark x1="64000" y1="24333" x2="78583" y2="19333"/>
                        <a14:foregroundMark x1="78583" y1="19333" x2="80167" y2="20667"/>
                        <a14:foregroundMark x1="67167" y1="28583" x2="66833" y2="17333"/>
                        <a14:foregroundMark x1="66833" y1="17333" x2="77167" y2="17583"/>
                        <a14:foregroundMark x1="77167" y1="17583" x2="85333" y2="24500"/>
                        <a14:foregroundMark x1="81500" y1="50833" x2="91917" y2="46417"/>
                        <a14:foregroundMark x1="91917" y1="46417" x2="91917" y2="46417"/>
                        <a14:foregroundMark x1="60000" y1="45583" x2="72583" y2="49000"/>
                        <a14:foregroundMark x1="72583" y1="49000" x2="72750" y2="49250"/>
                        <a14:foregroundMark x1="60000" y1="51167" x2="50333" y2="38083"/>
                        <a14:foregroundMark x1="50333" y1="38083" x2="49333" y2="37500"/>
                        <a14:foregroundMark x1="68000" y1="17167" x2="83417" y2="19333"/>
                        <a14:foregroundMark x1="83417" y1="19333" x2="87750" y2="24750"/>
                        <a14:foregroundMark x1="65500" y1="34250" x2="90083" y2="34417"/>
                        <a14:foregroundMark x1="80583" y1="29917" x2="83000" y2="38500"/>
                        <a14:foregroundMark x1="83000" y1="38500" x2="83000" y2="38500"/>
                        <a14:foregroundMark x1="79750" y1="34167" x2="86083" y2="33000"/>
                        <a14:foregroundMark x1="69917" y1="15083" x2="79083" y2="14333"/>
                        <a14:foregroundMark x1="79083" y1="14333" x2="81667" y2="14917"/>
                        <a14:foregroundMark x1="69083" y1="91000" x2="81917" y2="89833"/>
                        <a14:foregroundMark x1="74833" y1="48500" x2="82417" y2="56333"/>
                        <a14:foregroundMark x1="82417" y1="56333" x2="82417" y2="56417"/>
                        <a14:foregroundMark x1="93667" y1="42167" x2="95000" y2="47167"/>
                        <a14:foregroundMark x1="79750" y1="90583" x2="87167" y2="89583"/>
                        <a14:foregroundMark x1="87167" y1="89583" x2="87250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9" t="13480" r="1732" b="6520"/>
          <a:stretch/>
        </p:blipFill>
        <p:spPr>
          <a:xfrm flipH="1">
            <a:off x="1557580" y="1473113"/>
            <a:ext cx="2456480" cy="3737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1C78045C-FB73-B1E3-CE9E-1C7B2B03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83769" y="1971041"/>
            <a:ext cx="4364939" cy="3386718"/>
          </a:xfrm>
          <a:prstGeom prst="rect">
            <a:avLst/>
          </a:prstGeom>
        </p:spPr>
      </p:pic>
      <p:pic>
        <p:nvPicPr>
          <p:cNvPr id="9" name="Hình ảnh 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118F2A4-920D-5172-D004-85D727F3A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53376" y="1441568"/>
            <a:ext cx="5044567" cy="4035460"/>
          </a:xfrm>
          <a:prstGeom prst="rect">
            <a:avLst/>
          </a:prstGeom>
        </p:spPr>
      </p:pic>
      <p:sp>
        <p:nvSpPr>
          <p:cNvPr id="14" name="Hình chữ nhật: Góc Chéo Tròn 13">
            <a:extLst>
              <a:ext uri="{FF2B5EF4-FFF2-40B4-BE49-F238E27FC236}">
                <a16:creationId xmlns:a16="http://schemas.microsoft.com/office/drawing/2014/main" id="{531B4240-0C43-CA22-2713-E29EE13360D4}"/>
              </a:ext>
            </a:extLst>
          </p:cNvPr>
          <p:cNvSpPr/>
          <p:nvPr/>
        </p:nvSpPr>
        <p:spPr>
          <a:xfrm>
            <a:off x="2845149" y="2957885"/>
            <a:ext cx="4076054" cy="2129956"/>
          </a:xfrm>
          <a:custGeom>
            <a:avLst/>
            <a:gdLst>
              <a:gd name="connsiteX0" fmla="*/ 355000 w 4076054"/>
              <a:gd name="connsiteY0" fmla="*/ 0 h 2129956"/>
              <a:gd name="connsiteX1" fmla="*/ 1049597 w 4076054"/>
              <a:gd name="connsiteY1" fmla="*/ 0 h 2129956"/>
              <a:gd name="connsiteX2" fmla="*/ 1632562 w 4076054"/>
              <a:gd name="connsiteY2" fmla="*/ 0 h 2129956"/>
              <a:gd name="connsiteX3" fmla="*/ 2289948 w 4076054"/>
              <a:gd name="connsiteY3" fmla="*/ 0 h 2129956"/>
              <a:gd name="connsiteX4" fmla="*/ 2984545 w 4076054"/>
              <a:gd name="connsiteY4" fmla="*/ 0 h 2129956"/>
              <a:gd name="connsiteX5" fmla="*/ 3493089 w 4076054"/>
              <a:gd name="connsiteY5" fmla="*/ 0 h 2129956"/>
              <a:gd name="connsiteX6" fmla="*/ 4076054 w 4076054"/>
              <a:gd name="connsiteY6" fmla="*/ 0 h 2129956"/>
              <a:gd name="connsiteX7" fmla="*/ 4076054 w 4076054"/>
              <a:gd name="connsiteY7" fmla="*/ 0 h 2129956"/>
              <a:gd name="connsiteX8" fmla="*/ 4076054 w 4076054"/>
              <a:gd name="connsiteY8" fmla="*/ 556153 h 2129956"/>
              <a:gd name="connsiteX9" fmla="*/ 4076054 w 4076054"/>
              <a:gd name="connsiteY9" fmla="*/ 1147805 h 2129956"/>
              <a:gd name="connsiteX10" fmla="*/ 4076054 w 4076054"/>
              <a:gd name="connsiteY10" fmla="*/ 1774956 h 2129956"/>
              <a:gd name="connsiteX11" fmla="*/ 3721054 w 4076054"/>
              <a:gd name="connsiteY11" fmla="*/ 2129956 h 2129956"/>
              <a:gd name="connsiteX12" fmla="*/ 3100878 w 4076054"/>
              <a:gd name="connsiteY12" fmla="*/ 2129956 h 2129956"/>
              <a:gd name="connsiteX13" fmla="*/ 2555124 w 4076054"/>
              <a:gd name="connsiteY13" fmla="*/ 2129956 h 2129956"/>
              <a:gd name="connsiteX14" fmla="*/ 1897738 w 4076054"/>
              <a:gd name="connsiteY14" fmla="*/ 2129956 h 2129956"/>
              <a:gd name="connsiteX15" fmla="*/ 1240351 w 4076054"/>
              <a:gd name="connsiteY15" fmla="*/ 2129956 h 2129956"/>
              <a:gd name="connsiteX16" fmla="*/ 731807 w 4076054"/>
              <a:gd name="connsiteY16" fmla="*/ 2129956 h 2129956"/>
              <a:gd name="connsiteX17" fmla="*/ 0 w 4076054"/>
              <a:gd name="connsiteY17" fmla="*/ 2129956 h 2129956"/>
              <a:gd name="connsiteX18" fmla="*/ 0 w 4076054"/>
              <a:gd name="connsiteY18" fmla="*/ 2129956 h 2129956"/>
              <a:gd name="connsiteX19" fmla="*/ 0 w 4076054"/>
              <a:gd name="connsiteY19" fmla="*/ 1538304 h 2129956"/>
              <a:gd name="connsiteX20" fmla="*/ 0 w 4076054"/>
              <a:gd name="connsiteY20" fmla="*/ 964402 h 2129956"/>
              <a:gd name="connsiteX21" fmla="*/ 0 w 4076054"/>
              <a:gd name="connsiteY21" fmla="*/ 355000 h 2129956"/>
              <a:gd name="connsiteX22" fmla="*/ 355000 w 4076054"/>
              <a:gd name="connsiteY22" fmla="*/ 0 h 212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76054" h="2129956" fill="none" extrusionOk="0">
                <a:moveTo>
                  <a:pt x="355000" y="0"/>
                </a:moveTo>
                <a:cubicBezTo>
                  <a:pt x="517576" y="-8343"/>
                  <a:pt x="774283" y="-14704"/>
                  <a:pt x="1049597" y="0"/>
                </a:cubicBezTo>
                <a:cubicBezTo>
                  <a:pt x="1324911" y="14704"/>
                  <a:pt x="1358056" y="-27506"/>
                  <a:pt x="1632562" y="0"/>
                </a:cubicBezTo>
                <a:cubicBezTo>
                  <a:pt x="1907069" y="27506"/>
                  <a:pt x="1977794" y="-32001"/>
                  <a:pt x="2289948" y="0"/>
                </a:cubicBezTo>
                <a:cubicBezTo>
                  <a:pt x="2602102" y="32001"/>
                  <a:pt x="2781199" y="-12739"/>
                  <a:pt x="2984545" y="0"/>
                </a:cubicBezTo>
                <a:cubicBezTo>
                  <a:pt x="3187891" y="12739"/>
                  <a:pt x="3378221" y="20204"/>
                  <a:pt x="3493089" y="0"/>
                </a:cubicBezTo>
                <a:cubicBezTo>
                  <a:pt x="3607957" y="-20204"/>
                  <a:pt x="3816205" y="13748"/>
                  <a:pt x="4076054" y="0"/>
                </a:cubicBezTo>
                <a:lnTo>
                  <a:pt x="4076054" y="0"/>
                </a:lnTo>
                <a:cubicBezTo>
                  <a:pt x="4072596" y="242726"/>
                  <a:pt x="4064034" y="340948"/>
                  <a:pt x="4076054" y="556153"/>
                </a:cubicBezTo>
                <a:cubicBezTo>
                  <a:pt x="4088074" y="771358"/>
                  <a:pt x="4080863" y="956175"/>
                  <a:pt x="4076054" y="1147805"/>
                </a:cubicBezTo>
                <a:cubicBezTo>
                  <a:pt x="4071245" y="1339435"/>
                  <a:pt x="4105471" y="1466041"/>
                  <a:pt x="4076054" y="1774956"/>
                </a:cubicBezTo>
                <a:cubicBezTo>
                  <a:pt x="4098926" y="1969385"/>
                  <a:pt x="3896587" y="2090704"/>
                  <a:pt x="3721054" y="2129956"/>
                </a:cubicBezTo>
                <a:cubicBezTo>
                  <a:pt x="3577778" y="2101275"/>
                  <a:pt x="3232204" y="2132356"/>
                  <a:pt x="3100878" y="2129956"/>
                </a:cubicBezTo>
                <a:cubicBezTo>
                  <a:pt x="2969552" y="2127556"/>
                  <a:pt x="2729815" y="2126672"/>
                  <a:pt x="2555124" y="2129956"/>
                </a:cubicBezTo>
                <a:cubicBezTo>
                  <a:pt x="2380433" y="2133240"/>
                  <a:pt x="2142278" y="2130389"/>
                  <a:pt x="1897738" y="2129956"/>
                </a:cubicBezTo>
                <a:cubicBezTo>
                  <a:pt x="1653198" y="2129523"/>
                  <a:pt x="1563945" y="2141986"/>
                  <a:pt x="1240351" y="2129956"/>
                </a:cubicBezTo>
                <a:cubicBezTo>
                  <a:pt x="916757" y="2117926"/>
                  <a:pt x="951860" y="2133654"/>
                  <a:pt x="731807" y="2129956"/>
                </a:cubicBezTo>
                <a:cubicBezTo>
                  <a:pt x="511754" y="2126258"/>
                  <a:pt x="340277" y="2158381"/>
                  <a:pt x="0" y="2129956"/>
                </a:cubicBezTo>
                <a:lnTo>
                  <a:pt x="0" y="2129956"/>
                </a:lnTo>
                <a:cubicBezTo>
                  <a:pt x="-9376" y="2011345"/>
                  <a:pt x="26561" y="1830826"/>
                  <a:pt x="0" y="1538304"/>
                </a:cubicBezTo>
                <a:cubicBezTo>
                  <a:pt x="-26561" y="1245782"/>
                  <a:pt x="28479" y="1213492"/>
                  <a:pt x="0" y="964402"/>
                </a:cubicBezTo>
                <a:cubicBezTo>
                  <a:pt x="-28479" y="715312"/>
                  <a:pt x="-22943" y="517654"/>
                  <a:pt x="0" y="355000"/>
                </a:cubicBezTo>
                <a:cubicBezTo>
                  <a:pt x="-6369" y="111074"/>
                  <a:pt x="145503" y="-1529"/>
                  <a:pt x="355000" y="0"/>
                </a:cubicBezTo>
                <a:close/>
              </a:path>
              <a:path w="4076054" h="2129956" stroke="0" extrusionOk="0">
                <a:moveTo>
                  <a:pt x="355000" y="0"/>
                </a:moveTo>
                <a:cubicBezTo>
                  <a:pt x="541544" y="-24527"/>
                  <a:pt x="743175" y="23223"/>
                  <a:pt x="863544" y="0"/>
                </a:cubicBezTo>
                <a:cubicBezTo>
                  <a:pt x="983913" y="-23223"/>
                  <a:pt x="1293832" y="27179"/>
                  <a:pt x="1409299" y="0"/>
                </a:cubicBezTo>
                <a:cubicBezTo>
                  <a:pt x="1524767" y="-27179"/>
                  <a:pt x="1885852" y="-7980"/>
                  <a:pt x="2103895" y="0"/>
                </a:cubicBezTo>
                <a:cubicBezTo>
                  <a:pt x="2321938" y="7980"/>
                  <a:pt x="2464226" y="18302"/>
                  <a:pt x="2724071" y="0"/>
                </a:cubicBezTo>
                <a:cubicBezTo>
                  <a:pt x="2983916" y="-18302"/>
                  <a:pt x="3124223" y="6055"/>
                  <a:pt x="3232615" y="0"/>
                </a:cubicBezTo>
                <a:cubicBezTo>
                  <a:pt x="3341007" y="-6055"/>
                  <a:pt x="3903263" y="24291"/>
                  <a:pt x="4076054" y="0"/>
                </a:cubicBezTo>
                <a:lnTo>
                  <a:pt x="4076054" y="0"/>
                </a:lnTo>
                <a:cubicBezTo>
                  <a:pt x="4080360" y="152689"/>
                  <a:pt x="4049696" y="358013"/>
                  <a:pt x="4076054" y="556153"/>
                </a:cubicBezTo>
                <a:cubicBezTo>
                  <a:pt x="4102412" y="754293"/>
                  <a:pt x="4092644" y="915985"/>
                  <a:pt x="4076054" y="1094556"/>
                </a:cubicBezTo>
                <a:cubicBezTo>
                  <a:pt x="4059464" y="1273127"/>
                  <a:pt x="4075546" y="1490506"/>
                  <a:pt x="4076054" y="1774956"/>
                </a:cubicBezTo>
                <a:cubicBezTo>
                  <a:pt x="4059157" y="1937282"/>
                  <a:pt x="3916858" y="2134640"/>
                  <a:pt x="3721054" y="2129956"/>
                </a:cubicBezTo>
                <a:cubicBezTo>
                  <a:pt x="3449926" y="2112159"/>
                  <a:pt x="3309091" y="2139121"/>
                  <a:pt x="3138089" y="2129956"/>
                </a:cubicBezTo>
                <a:cubicBezTo>
                  <a:pt x="2967088" y="2120791"/>
                  <a:pt x="2803249" y="2114496"/>
                  <a:pt x="2480703" y="2129956"/>
                </a:cubicBezTo>
                <a:cubicBezTo>
                  <a:pt x="2158157" y="2145416"/>
                  <a:pt x="2196801" y="2149236"/>
                  <a:pt x="1934948" y="2129956"/>
                </a:cubicBezTo>
                <a:cubicBezTo>
                  <a:pt x="1673096" y="2110676"/>
                  <a:pt x="1471481" y="2108105"/>
                  <a:pt x="1314772" y="2129956"/>
                </a:cubicBezTo>
                <a:cubicBezTo>
                  <a:pt x="1158063" y="2151807"/>
                  <a:pt x="990722" y="2137919"/>
                  <a:pt x="731807" y="2129956"/>
                </a:cubicBezTo>
                <a:cubicBezTo>
                  <a:pt x="472892" y="2121993"/>
                  <a:pt x="232182" y="2146620"/>
                  <a:pt x="0" y="2129956"/>
                </a:cubicBezTo>
                <a:lnTo>
                  <a:pt x="0" y="2129956"/>
                </a:lnTo>
                <a:cubicBezTo>
                  <a:pt x="24903" y="1943130"/>
                  <a:pt x="-26173" y="1779900"/>
                  <a:pt x="0" y="1538304"/>
                </a:cubicBezTo>
                <a:cubicBezTo>
                  <a:pt x="26173" y="1296708"/>
                  <a:pt x="7433" y="1188333"/>
                  <a:pt x="0" y="999901"/>
                </a:cubicBezTo>
                <a:cubicBezTo>
                  <a:pt x="-7433" y="811469"/>
                  <a:pt x="17325" y="590033"/>
                  <a:pt x="0" y="355000"/>
                </a:cubicBezTo>
                <a:cubicBezTo>
                  <a:pt x="19278" y="189699"/>
                  <a:pt x="187601" y="-17138"/>
                  <a:pt x="355000" y="0"/>
                </a:cubicBezTo>
                <a:close/>
              </a:path>
            </a:pathLst>
          </a:custGeom>
          <a:solidFill>
            <a:srgbClr val="FFFFFF"/>
          </a:solidFill>
          <a:ln>
            <a:extLst>
              <a:ext uri="{C807C97D-BFC1-408E-A445-0C87EB9F89A2}">
                <ask:lineSketchStyleProps xmlns:ask="http://schemas.microsoft.com/office/drawing/2018/sketchyshapes" sd="214986316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#9Slide05 SVNClementine" panose="020F0502020204030203" pitchFamily="34" charset="0"/>
              </a:rPr>
              <a:t>Cảm ơn các bạn đã đồng hành cùng chúng mình nhé!!!</a:t>
            </a:r>
          </a:p>
        </p:txBody>
      </p:sp>
    </p:spTree>
    <p:extLst>
      <p:ext uri="{BB962C8B-B14F-4D97-AF65-F5344CB8AC3E}">
        <p14:creationId xmlns:p14="http://schemas.microsoft.com/office/powerpoint/2010/main" val="20325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B0CFAEB7-69E6-E743-45D9-5694D4F1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0702" l="6450" r="92950">
                        <a14:foregroundMark x1="49400" y1="11158" x2="52150" y2="14032"/>
                        <a14:foregroundMark x1="49650" y1="42181" x2="50550" y2="52747"/>
                        <a14:foregroundMark x1="35100" y1="30854" x2="37800" y2="36602"/>
                        <a14:foregroundMark x1="33600" y1="28064" x2="34250" y2="29079"/>
                        <a14:foregroundMark x1="33150" y1="29839" x2="33500" y2="30769"/>
                        <a14:foregroundMark x1="48550" y1="34658" x2="51250" y2="43364"/>
                        <a14:foregroundMark x1="47250" y1="67963" x2="47600" y2="77430"/>
                        <a14:foregroundMark x1="47600" y1="77430" x2="47600" y2="77430"/>
                        <a14:foregroundMark x1="51950" y1="67963" x2="51800" y2="78614"/>
                        <a14:foregroundMark x1="59100" y1="69738" x2="60800" y2="72781"/>
                        <a14:foregroundMark x1="61250" y1="47591" x2="62100" y2="55030"/>
                        <a14:foregroundMark x1="71550" y1="48943" x2="75150" y2="55875"/>
                        <a14:foregroundMark x1="72550" y1="66779" x2="74250" y2="73204"/>
                        <a14:foregroundMark x1="88950" y1="53931" x2="90650" y2="63145"/>
                        <a14:foregroundMark x1="85000" y1="67625" x2="86700" y2="75063"/>
                        <a14:foregroundMark x1="91250" y1="46746" x2="92950" y2="51395"/>
                        <a14:foregroundMark x1="83750" y1="90702" x2="85100" y2="88926"/>
                        <a14:foregroundMark x1="88400" y1="90110" x2="90300" y2="90279"/>
                        <a14:foregroundMark x1="69350" y1="90363" x2="72350" y2="89603"/>
                        <a14:foregroundMark x1="75750" y1="89772" x2="77450" y2="90533"/>
                        <a14:foregroundMark x1="56850" y1="90363" x2="59700" y2="89941"/>
                        <a14:foregroundMark x1="64100" y1="90279" x2="66550" y2="90533"/>
                        <a14:foregroundMark x1="34950" y1="67202" x2="36700" y2="73035"/>
                        <a14:foregroundMark x1="7500" y1="51986" x2="10800" y2="58918"/>
                        <a14:foregroundMark x1="10500" y1="68385" x2="11950" y2="75655"/>
                        <a14:foregroundMark x1="13200" y1="81065" x2="13000" y2="84362"/>
                        <a14:foregroundMark x1="10350" y1="82249" x2="10500" y2="84700"/>
                        <a14:foregroundMark x1="6450" y1="57396" x2="7500" y2="60440"/>
                        <a14:foregroundMark x1="38250" y1="38377" x2="40100" y2="40068"/>
                        <a14:foregroundMark x1="36900" y1="29417" x2="36900" y2="30600"/>
                        <a14:foregroundMark x1="50350" y1="37785" x2="52250" y2="42519"/>
                        <a14:foregroundMark x1="59350" y1="82249" x2="59350" y2="84108"/>
                        <a14:foregroundMark x1="63700" y1="83009" x2="64100" y2="84193"/>
                        <a14:foregroundMark x1="70850" y1="83432" x2="71200" y2="84362"/>
                        <a14:foregroundMark x1="75050" y1="82587" x2="75400" y2="84954"/>
                        <a14:foregroundMark x1="70650" y1="81826" x2="70950" y2="86137"/>
                        <a14:foregroundMark x1="34650" y1="82418" x2="34300" y2="87236"/>
                        <a14:foregroundMark x1="37500" y1="82249" x2="39150" y2="87574"/>
                        <a14:foregroundMark x1="20500" y1="89772" x2="21950" y2="88588"/>
                        <a14:foregroundMark x1="32350" y1="66779" x2="31900" y2="69569"/>
                        <a14:foregroundMark x1="30850" y1="75317" x2="31200" y2="73035"/>
                        <a14:foregroundMark x1="8650" y1="90110" x2="9550" y2="89518"/>
                        <a14:foregroundMark x1="10500" y1="87405" x2="10600" y2="88588"/>
                        <a14:foregroundMark x1="71050" y1="86475" x2="71200" y2="88250"/>
                        <a14:foregroundMark x1="74850" y1="85883" x2="75400" y2="87997"/>
                        <a14:foregroundMark x1="41900" y1="59510" x2="43400" y2="57566"/>
                        <a14:foregroundMark x1="42950" y1="55114" x2="42700" y2="54522"/>
                        <a14:foregroundMark x1="13450" y1="86475" x2="13750" y2="89011"/>
                        <a14:foregroundMark x1="41600" y1="53931" x2="41600" y2="55452"/>
                        <a14:foregroundMark x1="40900" y1="57227" x2="41350" y2="56805"/>
                        <a14:foregroundMark x1="56500" y1="57735" x2="56400" y2="55621"/>
                        <a14:foregroundMark x1="68550" y1="54691" x2="69250" y2="56044"/>
                        <a14:foregroundMark x1="7050" y1="47422" x2="7150" y2="48521"/>
                        <a14:backgroundMark x1="42000" y1="57396" x2="42000" y2="56974"/>
                        <a14:backgroundMark x1="38850" y1="60270" x2="39850" y2="59341"/>
                        <a14:backgroundMark x1="49000" y1="73035" x2="49100" y2="76669"/>
                        <a14:backgroundMark x1="73800" y1="84193" x2="73600" y2="87405"/>
                        <a14:backgroundMark x1="11700" y1="88588" x2="11950" y2="84193"/>
                        <a14:backgroundMark x1="42250" y1="56805" x2="42250" y2="56805"/>
                        <a14:backgroundMark x1="40300" y1="58495" x2="42663" y2="5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52" y="1627323"/>
            <a:ext cx="6478736" cy="374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473A3C4-EE68-4ECD-BD1A-12AC30D4E8EC}"/>
              </a:ext>
            </a:extLst>
          </p:cNvPr>
          <p:cNvGrpSpPr/>
          <p:nvPr/>
        </p:nvGrpSpPr>
        <p:grpSpPr>
          <a:xfrm>
            <a:off x="1234064" y="-293684"/>
            <a:ext cx="7044868" cy="2440199"/>
            <a:chOff x="1234064" y="-293684"/>
            <a:chExt cx="7044868" cy="2440199"/>
          </a:xfrm>
        </p:grpSpPr>
        <p:sp>
          <p:nvSpPr>
            <p:cNvPr id="5" name="Google Shape;1468;p37">
              <a:extLst>
                <a:ext uri="{FF2B5EF4-FFF2-40B4-BE49-F238E27FC236}">
                  <a16:creationId xmlns:a16="http://schemas.microsoft.com/office/drawing/2014/main" id="{F0F71F7F-FD8C-E2B7-78A1-35944B5CA268}"/>
                </a:ext>
              </a:extLst>
            </p:cNvPr>
            <p:cNvSpPr/>
            <p:nvPr/>
          </p:nvSpPr>
          <p:spPr>
            <a:xfrm>
              <a:off x="1632109" y="-53614"/>
              <a:ext cx="6248779" cy="2200129"/>
            </a:xfrm>
            <a:custGeom>
              <a:avLst/>
              <a:gdLst/>
              <a:ahLst/>
              <a:cxnLst/>
              <a:rect l="l" t="t" r="r" b="b"/>
              <a:pathLst>
                <a:path w="54156" h="9156" extrusionOk="0">
                  <a:moveTo>
                    <a:pt x="4389" y="4119"/>
                  </a:moveTo>
                  <a:lnTo>
                    <a:pt x="4389" y="4119"/>
                  </a:lnTo>
                  <a:lnTo>
                    <a:pt x="4137" y="4011"/>
                  </a:lnTo>
                  <a:lnTo>
                    <a:pt x="3490" y="3705"/>
                  </a:lnTo>
                  <a:lnTo>
                    <a:pt x="2626" y="3274"/>
                  </a:lnTo>
                  <a:lnTo>
                    <a:pt x="2141" y="3022"/>
                  </a:lnTo>
                  <a:lnTo>
                    <a:pt x="1673" y="2752"/>
                  </a:lnTo>
                  <a:lnTo>
                    <a:pt x="1224" y="2482"/>
                  </a:lnTo>
                  <a:lnTo>
                    <a:pt x="810" y="2195"/>
                  </a:lnTo>
                  <a:lnTo>
                    <a:pt x="630" y="2051"/>
                  </a:lnTo>
                  <a:lnTo>
                    <a:pt x="468" y="1907"/>
                  </a:lnTo>
                  <a:lnTo>
                    <a:pt x="324" y="1763"/>
                  </a:lnTo>
                  <a:lnTo>
                    <a:pt x="216" y="1619"/>
                  </a:lnTo>
                  <a:lnTo>
                    <a:pt x="108" y="1475"/>
                  </a:lnTo>
                  <a:lnTo>
                    <a:pt x="55" y="1349"/>
                  </a:lnTo>
                  <a:lnTo>
                    <a:pt x="19" y="1223"/>
                  </a:lnTo>
                  <a:lnTo>
                    <a:pt x="1" y="1098"/>
                  </a:lnTo>
                  <a:lnTo>
                    <a:pt x="37" y="972"/>
                  </a:lnTo>
                  <a:lnTo>
                    <a:pt x="108" y="864"/>
                  </a:lnTo>
                  <a:lnTo>
                    <a:pt x="234" y="774"/>
                  </a:lnTo>
                  <a:lnTo>
                    <a:pt x="378" y="666"/>
                  </a:lnTo>
                  <a:lnTo>
                    <a:pt x="378" y="666"/>
                  </a:lnTo>
                  <a:lnTo>
                    <a:pt x="504" y="630"/>
                  </a:lnTo>
                  <a:lnTo>
                    <a:pt x="666" y="576"/>
                  </a:lnTo>
                  <a:lnTo>
                    <a:pt x="1188" y="504"/>
                  </a:lnTo>
                  <a:lnTo>
                    <a:pt x="1907" y="432"/>
                  </a:lnTo>
                  <a:lnTo>
                    <a:pt x="2806" y="360"/>
                  </a:lnTo>
                  <a:lnTo>
                    <a:pt x="3885" y="288"/>
                  </a:lnTo>
                  <a:lnTo>
                    <a:pt x="5144" y="234"/>
                  </a:lnTo>
                  <a:lnTo>
                    <a:pt x="6547" y="180"/>
                  </a:lnTo>
                  <a:lnTo>
                    <a:pt x="8076" y="126"/>
                  </a:lnTo>
                  <a:lnTo>
                    <a:pt x="11511" y="54"/>
                  </a:lnTo>
                  <a:lnTo>
                    <a:pt x="15342" y="18"/>
                  </a:lnTo>
                  <a:lnTo>
                    <a:pt x="19443" y="0"/>
                  </a:lnTo>
                  <a:lnTo>
                    <a:pt x="23724" y="18"/>
                  </a:lnTo>
                  <a:lnTo>
                    <a:pt x="28076" y="54"/>
                  </a:lnTo>
                  <a:lnTo>
                    <a:pt x="32357" y="126"/>
                  </a:lnTo>
                  <a:lnTo>
                    <a:pt x="36511" y="216"/>
                  </a:lnTo>
                  <a:lnTo>
                    <a:pt x="40396" y="360"/>
                  </a:lnTo>
                  <a:lnTo>
                    <a:pt x="42213" y="432"/>
                  </a:lnTo>
                  <a:lnTo>
                    <a:pt x="43903" y="522"/>
                  </a:lnTo>
                  <a:lnTo>
                    <a:pt x="45504" y="612"/>
                  </a:lnTo>
                  <a:lnTo>
                    <a:pt x="46943" y="720"/>
                  </a:lnTo>
                  <a:lnTo>
                    <a:pt x="48256" y="828"/>
                  </a:lnTo>
                  <a:lnTo>
                    <a:pt x="49407" y="954"/>
                  </a:lnTo>
                  <a:lnTo>
                    <a:pt x="50378" y="1080"/>
                  </a:lnTo>
                  <a:lnTo>
                    <a:pt x="51170" y="1205"/>
                  </a:lnTo>
                  <a:lnTo>
                    <a:pt x="51170" y="1205"/>
                  </a:lnTo>
                  <a:lnTo>
                    <a:pt x="51817" y="1349"/>
                  </a:lnTo>
                  <a:lnTo>
                    <a:pt x="52375" y="1493"/>
                  </a:lnTo>
                  <a:lnTo>
                    <a:pt x="52842" y="1637"/>
                  </a:lnTo>
                  <a:lnTo>
                    <a:pt x="53238" y="1799"/>
                  </a:lnTo>
                  <a:lnTo>
                    <a:pt x="53544" y="1943"/>
                  </a:lnTo>
                  <a:lnTo>
                    <a:pt x="53795" y="2105"/>
                  </a:lnTo>
                  <a:lnTo>
                    <a:pt x="53975" y="2249"/>
                  </a:lnTo>
                  <a:lnTo>
                    <a:pt x="54029" y="2321"/>
                  </a:lnTo>
                  <a:lnTo>
                    <a:pt x="54083" y="2411"/>
                  </a:lnTo>
                  <a:lnTo>
                    <a:pt x="54119" y="2482"/>
                  </a:lnTo>
                  <a:lnTo>
                    <a:pt x="54137" y="2554"/>
                  </a:lnTo>
                  <a:lnTo>
                    <a:pt x="54155" y="2626"/>
                  </a:lnTo>
                  <a:lnTo>
                    <a:pt x="54137" y="2698"/>
                  </a:lnTo>
                  <a:lnTo>
                    <a:pt x="54137" y="2788"/>
                  </a:lnTo>
                  <a:lnTo>
                    <a:pt x="54101" y="2860"/>
                  </a:lnTo>
                  <a:lnTo>
                    <a:pt x="54011" y="3004"/>
                  </a:lnTo>
                  <a:lnTo>
                    <a:pt x="53885" y="3148"/>
                  </a:lnTo>
                  <a:lnTo>
                    <a:pt x="53723" y="3292"/>
                  </a:lnTo>
                  <a:lnTo>
                    <a:pt x="53526" y="3436"/>
                  </a:lnTo>
                  <a:lnTo>
                    <a:pt x="53310" y="3562"/>
                  </a:lnTo>
                  <a:lnTo>
                    <a:pt x="53076" y="3705"/>
                  </a:lnTo>
                  <a:lnTo>
                    <a:pt x="52806" y="3831"/>
                  </a:lnTo>
                  <a:lnTo>
                    <a:pt x="52267" y="4065"/>
                  </a:lnTo>
                  <a:lnTo>
                    <a:pt x="51691" y="4281"/>
                  </a:lnTo>
                  <a:lnTo>
                    <a:pt x="51152" y="4461"/>
                  </a:lnTo>
                  <a:lnTo>
                    <a:pt x="50666" y="4605"/>
                  </a:lnTo>
                  <a:lnTo>
                    <a:pt x="50288" y="4713"/>
                  </a:lnTo>
                  <a:lnTo>
                    <a:pt x="49929" y="4803"/>
                  </a:lnTo>
                  <a:lnTo>
                    <a:pt x="49929" y="4803"/>
                  </a:lnTo>
                  <a:lnTo>
                    <a:pt x="50162" y="4946"/>
                  </a:lnTo>
                  <a:lnTo>
                    <a:pt x="50774" y="5324"/>
                  </a:lnTo>
                  <a:lnTo>
                    <a:pt x="51170" y="5576"/>
                  </a:lnTo>
                  <a:lnTo>
                    <a:pt x="51601" y="5864"/>
                  </a:lnTo>
                  <a:lnTo>
                    <a:pt x="52051" y="6188"/>
                  </a:lnTo>
                  <a:lnTo>
                    <a:pt x="52482" y="6529"/>
                  </a:lnTo>
                  <a:lnTo>
                    <a:pt x="52896" y="6871"/>
                  </a:lnTo>
                  <a:lnTo>
                    <a:pt x="53274" y="7213"/>
                  </a:lnTo>
                  <a:lnTo>
                    <a:pt x="53436" y="7393"/>
                  </a:lnTo>
                  <a:lnTo>
                    <a:pt x="53580" y="7554"/>
                  </a:lnTo>
                  <a:lnTo>
                    <a:pt x="53688" y="7734"/>
                  </a:lnTo>
                  <a:lnTo>
                    <a:pt x="53795" y="7896"/>
                  </a:lnTo>
                  <a:lnTo>
                    <a:pt x="53867" y="8040"/>
                  </a:lnTo>
                  <a:lnTo>
                    <a:pt x="53903" y="8184"/>
                  </a:lnTo>
                  <a:lnTo>
                    <a:pt x="53921" y="8328"/>
                  </a:lnTo>
                  <a:lnTo>
                    <a:pt x="53903" y="8472"/>
                  </a:lnTo>
                  <a:lnTo>
                    <a:pt x="53849" y="8580"/>
                  </a:lnTo>
                  <a:lnTo>
                    <a:pt x="53759" y="8705"/>
                  </a:lnTo>
                  <a:lnTo>
                    <a:pt x="53616" y="8795"/>
                  </a:lnTo>
                  <a:lnTo>
                    <a:pt x="53454" y="8885"/>
                  </a:lnTo>
                  <a:lnTo>
                    <a:pt x="53454" y="8885"/>
                  </a:lnTo>
                  <a:lnTo>
                    <a:pt x="53220" y="8957"/>
                  </a:lnTo>
                  <a:lnTo>
                    <a:pt x="52896" y="9011"/>
                  </a:lnTo>
                  <a:lnTo>
                    <a:pt x="52518" y="9065"/>
                  </a:lnTo>
                  <a:lnTo>
                    <a:pt x="52069" y="9101"/>
                  </a:lnTo>
                  <a:lnTo>
                    <a:pt x="51565" y="9119"/>
                  </a:lnTo>
                  <a:lnTo>
                    <a:pt x="51008" y="9137"/>
                  </a:lnTo>
                  <a:lnTo>
                    <a:pt x="49695" y="9155"/>
                  </a:lnTo>
                  <a:lnTo>
                    <a:pt x="48202" y="9119"/>
                  </a:lnTo>
                  <a:lnTo>
                    <a:pt x="46547" y="9065"/>
                  </a:lnTo>
                  <a:lnTo>
                    <a:pt x="44731" y="8993"/>
                  </a:lnTo>
                  <a:lnTo>
                    <a:pt x="42824" y="8885"/>
                  </a:lnTo>
                  <a:lnTo>
                    <a:pt x="38742" y="8670"/>
                  </a:lnTo>
                  <a:lnTo>
                    <a:pt x="34533" y="8454"/>
                  </a:lnTo>
                  <a:lnTo>
                    <a:pt x="32447" y="8364"/>
                  </a:lnTo>
                  <a:lnTo>
                    <a:pt x="30396" y="8274"/>
                  </a:lnTo>
                  <a:lnTo>
                    <a:pt x="28436" y="8220"/>
                  </a:lnTo>
                  <a:lnTo>
                    <a:pt x="26583" y="8184"/>
                  </a:lnTo>
                  <a:lnTo>
                    <a:pt x="26583" y="8184"/>
                  </a:lnTo>
                  <a:lnTo>
                    <a:pt x="22914" y="8166"/>
                  </a:lnTo>
                  <a:lnTo>
                    <a:pt x="19587" y="8184"/>
                  </a:lnTo>
                  <a:lnTo>
                    <a:pt x="16601" y="8220"/>
                  </a:lnTo>
                  <a:lnTo>
                    <a:pt x="13921" y="8274"/>
                  </a:lnTo>
                  <a:lnTo>
                    <a:pt x="11547" y="8328"/>
                  </a:lnTo>
                  <a:lnTo>
                    <a:pt x="9479" y="8400"/>
                  </a:lnTo>
                  <a:lnTo>
                    <a:pt x="6134" y="8490"/>
                  </a:lnTo>
                  <a:lnTo>
                    <a:pt x="4839" y="8508"/>
                  </a:lnTo>
                  <a:lnTo>
                    <a:pt x="3778" y="8508"/>
                  </a:lnTo>
                  <a:lnTo>
                    <a:pt x="3328" y="8508"/>
                  </a:lnTo>
                  <a:lnTo>
                    <a:pt x="2950" y="8472"/>
                  </a:lnTo>
                  <a:lnTo>
                    <a:pt x="2608" y="8436"/>
                  </a:lnTo>
                  <a:lnTo>
                    <a:pt x="2321" y="8400"/>
                  </a:lnTo>
                  <a:lnTo>
                    <a:pt x="2087" y="8346"/>
                  </a:lnTo>
                  <a:lnTo>
                    <a:pt x="1907" y="8274"/>
                  </a:lnTo>
                  <a:lnTo>
                    <a:pt x="1763" y="8184"/>
                  </a:lnTo>
                  <a:lnTo>
                    <a:pt x="1655" y="8094"/>
                  </a:lnTo>
                  <a:lnTo>
                    <a:pt x="1637" y="8040"/>
                  </a:lnTo>
                  <a:lnTo>
                    <a:pt x="1601" y="7968"/>
                  </a:lnTo>
                  <a:lnTo>
                    <a:pt x="1601" y="7842"/>
                  </a:lnTo>
                  <a:lnTo>
                    <a:pt x="1619" y="7698"/>
                  </a:lnTo>
                  <a:lnTo>
                    <a:pt x="1691" y="7518"/>
                  </a:lnTo>
                  <a:lnTo>
                    <a:pt x="1691" y="7518"/>
                  </a:lnTo>
                  <a:lnTo>
                    <a:pt x="1889" y="7123"/>
                  </a:lnTo>
                  <a:lnTo>
                    <a:pt x="2105" y="6727"/>
                  </a:lnTo>
                  <a:lnTo>
                    <a:pt x="2321" y="6385"/>
                  </a:lnTo>
                  <a:lnTo>
                    <a:pt x="2555" y="6044"/>
                  </a:lnTo>
                  <a:lnTo>
                    <a:pt x="2770" y="5738"/>
                  </a:lnTo>
                  <a:lnTo>
                    <a:pt x="3004" y="5468"/>
                  </a:lnTo>
                  <a:lnTo>
                    <a:pt x="3220" y="5198"/>
                  </a:lnTo>
                  <a:lnTo>
                    <a:pt x="3436" y="4982"/>
                  </a:lnTo>
                  <a:lnTo>
                    <a:pt x="3814" y="4605"/>
                  </a:lnTo>
                  <a:lnTo>
                    <a:pt x="4119" y="4335"/>
                  </a:lnTo>
                  <a:lnTo>
                    <a:pt x="4389" y="4119"/>
                  </a:lnTo>
                  <a:lnTo>
                    <a:pt x="4389" y="4119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3DB260-E8F2-CD52-9EB9-CD58138A0A75}"/>
                </a:ext>
              </a:extLst>
            </p:cNvPr>
            <p:cNvSpPr txBox="1"/>
            <p:nvPr/>
          </p:nvSpPr>
          <p:spPr>
            <a:xfrm>
              <a:off x="1234064" y="-293684"/>
              <a:ext cx="7044868" cy="214526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iCiel Crocante" panose="02000000000000000000" pitchFamily="2" charset="0"/>
                </a:rPr>
                <a:t>TẠM 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iCiel Crocante" panose="02000000000000000000" pitchFamily="2" charset="0"/>
                </a:rPr>
                <a:t>BIỆT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rgbClr val="FFC000"/>
                  </a:solidFill>
                  <a:latin typeface="iCiel Crocante" panose="02000000000000000000" pitchFamily="2" charset="0"/>
                </a:rPr>
                <a:t> </a:t>
              </a:r>
              <a:endParaRPr lang="en-GB" sz="6000">
                <a:ln w="28575">
                  <a:solidFill>
                    <a:srgbClr val="FFFFFF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iCiel Crocante" panose="02000000000000000000" pitchFamily="2" charset="0"/>
              </a:endParaRPr>
            </a:p>
            <a:p>
              <a:pPr algn="ctr"/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rgbClr val="00B0F0"/>
                  </a:solidFill>
                  <a:latin typeface="iCiel Crocante" panose="02000000000000000000" pitchFamily="2" charset="0"/>
                </a:rPr>
                <a:t>VÀ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Ciel Crocante" panose="02000000000000000000" pitchFamily="2" charset="0"/>
                </a:rPr>
                <a:t> 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iCiel Crocante" panose="02000000000000000000" pitchFamily="2" charset="0"/>
                </a:rPr>
                <a:t>HẸN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Ciel Crocante" panose="02000000000000000000" pitchFamily="2" charset="0"/>
                </a:rPr>
                <a:t> 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latin typeface="iCiel Crocante" panose="02000000000000000000" pitchFamily="2" charset="0"/>
                </a:rPr>
                <a:t>GẶP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Ciel Crocante" panose="02000000000000000000" pitchFamily="2" charset="0"/>
                </a:rPr>
                <a:t> </a:t>
              </a:r>
              <a:r>
                <a:rPr lang="en-GB" sz="6000">
                  <a:ln w="28575">
                    <a:solidFill>
                      <a:srgbClr val="FFFFFF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iCiel Crocante" panose="02000000000000000000" pitchFamily="2" charset="0"/>
                </a:rPr>
                <a:t>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Vẽ Tay Bảng Hiệu Cỏ Minh Họa Cỏ Xanh Bảng Hiệu PNG , Ký Tên, Khẩu  Hiệu, Thảm Cỏ Xanh PNG miễn phí tải tập tin PSDComment và Vector">
            <a:extLst>
              <a:ext uri="{FF2B5EF4-FFF2-40B4-BE49-F238E27FC236}">
                <a16:creationId xmlns:a16="http://schemas.microsoft.com/office/drawing/2014/main" id="{E61D7531-85FC-710E-69CA-650E74317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44" l="10000" r="90000">
                        <a14:foregroundMark x1="37969" y1="87656" x2="42969" y2="90156"/>
                        <a14:foregroundMark x1="37188" y1="82188" x2="38594" y2="83438"/>
                        <a14:foregroundMark x1="47969" y1="92344" x2="56094" y2="9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1101348" y="852406"/>
            <a:ext cx="6725296" cy="45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0E145BF-E5D2-F746-6B2A-C8BA57383FC0}"/>
              </a:ext>
            </a:extLst>
          </p:cNvPr>
          <p:cNvSpPr txBox="1"/>
          <p:nvPr/>
        </p:nvSpPr>
        <p:spPr>
          <a:xfrm>
            <a:off x="2107770" y="1821049"/>
            <a:ext cx="4324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Hoạt 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động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5600">
                <a:ln w="38100">
                  <a:solidFill>
                    <a:srgbClr val="FFFFFF"/>
                  </a:solidFill>
                </a:ln>
                <a:solidFill>
                  <a:schemeClr val="bg2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1</a:t>
            </a:r>
            <a:endParaRPr lang="en-US" sz="5600">
              <a:ln w="38100">
                <a:solidFill>
                  <a:srgbClr val="FFFFFF"/>
                </a:solidFill>
              </a:ln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1" name="Google Shape;4131;p57"/>
          <p:cNvGrpSpPr/>
          <p:nvPr/>
        </p:nvGrpSpPr>
        <p:grpSpPr>
          <a:xfrm>
            <a:off x="-674144" y="290182"/>
            <a:ext cx="1662346" cy="2496311"/>
            <a:chOff x="388005" y="216947"/>
            <a:chExt cx="1662346" cy="2496311"/>
          </a:xfrm>
        </p:grpSpPr>
        <p:sp>
          <p:nvSpPr>
            <p:cNvPr id="4132" name="Google Shape;4132;p57"/>
            <p:cNvSpPr/>
            <p:nvPr/>
          </p:nvSpPr>
          <p:spPr>
            <a:xfrm flipH="1">
              <a:off x="1465017" y="699148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7"/>
            <p:cNvSpPr/>
            <p:nvPr/>
          </p:nvSpPr>
          <p:spPr>
            <a:xfrm flipH="1">
              <a:off x="1672289" y="709893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7"/>
            <p:cNvSpPr/>
            <p:nvPr/>
          </p:nvSpPr>
          <p:spPr>
            <a:xfrm flipH="1">
              <a:off x="1553289" y="870693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7"/>
            <p:cNvSpPr/>
            <p:nvPr/>
          </p:nvSpPr>
          <p:spPr>
            <a:xfrm flipH="1">
              <a:off x="1531530" y="1094244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7"/>
            <p:cNvSpPr/>
            <p:nvPr/>
          </p:nvSpPr>
          <p:spPr>
            <a:xfrm flipH="1">
              <a:off x="1536042" y="1709076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7"/>
            <p:cNvSpPr/>
            <p:nvPr/>
          </p:nvSpPr>
          <p:spPr>
            <a:xfrm flipH="1">
              <a:off x="1279541" y="1279216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7"/>
            <p:cNvSpPr/>
            <p:nvPr/>
          </p:nvSpPr>
          <p:spPr>
            <a:xfrm flipH="1">
              <a:off x="1451587" y="21600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7"/>
            <p:cNvSpPr/>
            <p:nvPr/>
          </p:nvSpPr>
          <p:spPr>
            <a:xfrm flipH="1">
              <a:off x="1446484" y="427190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7"/>
            <p:cNvSpPr/>
            <p:nvPr/>
          </p:nvSpPr>
          <p:spPr>
            <a:xfrm flipH="1">
              <a:off x="549187" y="1312891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7"/>
            <p:cNvSpPr/>
            <p:nvPr/>
          </p:nvSpPr>
          <p:spPr>
            <a:xfrm flipH="1">
              <a:off x="706590" y="1321050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7"/>
            <p:cNvSpPr/>
            <p:nvPr/>
          </p:nvSpPr>
          <p:spPr>
            <a:xfrm flipH="1">
              <a:off x="616223" y="1443156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7"/>
            <p:cNvSpPr/>
            <p:nvPr/>
          </p:nvSpPr>
          <p:spPr>
            <a:xfrm flipH="1">
              <a:off x="599701" y="1612913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7"/>
            <p:cNvSpPr/>
            <p:nvPr/>
          </p:nvSpPr>
          <p:spPr>
            <a:xfrm flipH="1">
              <a:off x="603124" y="2079797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7"/>
            <p:cNvSpPr/>
            <p:nvPr/>
          </p:nvSpPr>
          <p:spPr>
            <a:xfrm flipH="1">
              <a:off x="408350" y="1753375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7"/>
            <p:cNvSpPr/>
            <p:nvPr/>
          </p:nvSpPr>
          <p:spPr>
            <a:xfrm flipH="1">
              <a:off x="890704" y="923670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7"/>
            <p:cNvSpPr/>
            <p:nvPr/>
          </p:nvSpPr>
          <p:spPr>
            <a:xfrm flipH="1">
              <a:off x="388005" y="665134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7"/>
            <p:cNvSpPr/>
            <p:nvPr/>
          </p:nvSpPr>
          <p:spPr>
            <a:xfrm flipH="1">
              <a:off x="980987" y="2169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57"/>
          <p:cNvGrpSpPr/>
          <p:nvPr/>
        </p:nvGrpSpPr>
        <p:grpSpPr>
          <a:xfrm>
            <a:off x="7729709" y="169571"/>
            <a:ext cx="1662346" cy="2496311"/>
            <a:chOff x="7140580" y="382259"/>
            <a:chExt cx="1662346" cy="2496311"/>
          </a:xfrm>
        </p:grpSpPr>
        <p:sp>
          <p:nvSpPr>
            <p:cNvPr id="4150" name="Google Shape;4150;p57"/>
            <p:cNvSpPr/>
            <p:nvPr/>
          </p:nvSpPr>
          <p:spPr>
            <a:xfrm>
              <a:off x="7140580" y="864460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7"/>
            <p:cNvSpPr/>
            <p:nvPr/>
          </p:nvSpPr>
          <p:spPr>
            <a:xfrm>
              <a:off x="7517943" y="875205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7"/>
            <p:cNvSpPr/>
            <p:nvPr/>
          </p:nvSpPr>
          <p:spPr>
            <a:xfrm>
              <a:off x="7526271" y="1036005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7"/>
            <p:cNvSpPr/>
            <p:nvPr/>
          </p:nvSpPr>
          <p:spPr>
            <a:xfrm>
              <a:off x="7569143" y="1259556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57"/>
            <p:cNvSpPr/>
            <p:nvPr/>
          </p:nvSpPr>
          <p:spPr>
            <a:xfrm>
              <a:off x="7276181" y="1874389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57"/>
            <p:cNvSpPr/>
            <p:nvPr/>
          </p:nvSpPr>
          <p:spPr>
            <a:xfrm>
              <a:off x="7846114" y="1444529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7"/>
            <p:cNvSpPr/>
            <p:nvPr/>
          </p:nvSpPr>
          <p:spPr>
            <a:xfrm>
              <a:off x="7684920" y="23253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7"/>
            <p:cNvSpPr/>
            <p:nvPr/>
          </p:nvSpPr>
          <p:spPr>
            <a:xfrm>
              <a:off x="7668265" y="592503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57"/>
            <p:cNvSpPr/>
            <p:nvPr/>
          </p:nvSpPr>
          <p:spPr>
            <a:xfrm>
              <a:off x="8197255" y="1478203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57"/>
            <p:cNvSpPr/>
            <p:nvPr/>
          </p:nvSpPr>
          <p:spPr>
            <a:xfrm>
              <a:off x="8483811" y="1486363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57"/>
            <p:cNvSpPr/>
            <p:nvPr/>
          </p:nvSpPr>
          <p:spPr>
            <a:xfrm>
              <a:off x="8490135" y="1608469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57"/>
            <p:cNvSpPr/>
            <p:nvPr/>
          </p:nvSpPr>
          <p:spPr>
            <a:xfrm>
              <a:off x="8522690" y="1778226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57"/>
            <p:cNvSpPr/>
            <p:nvPr/>
          </p:nvSpPr>
          <p:spPr>
            <a:xfrm>
              <a:off x="8300226" y="2245109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57"/>
            <p:cNvSpPr/>
            <p:nvPr/>
          </p:nvSpPr>
          <p:spPr>
            <a:xfrm>
              <a:off x="8733012" y="1918688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57"/>
            <p:cNvSpPr/>
            <p:nvPr/>
          </p:nvSpPr>
          <p:spPr>
            <a:xfrm>
              <a:off x="8209951" y="1088982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57"/>
            <p:cNvSpPr/>
            <p:nvPr/>
          </p:nvSpPr>
          <p:spPr>
            <a:xfrm>
              <a:off x="8712653" y="830446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57"/>
            <p:cNvSpPr/>
            <p:nvPr/>
          </p:nvSpPr>
          <p:spPr>
            <a:xfrm>
              <a:off x="8155520" y="3822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81B7EF2-4047-F357-455D-6D8F44B4ECC0}"/>
              </a:ext>
            </a:extLst>
          </p:cNvPr>
          <p:cNvGrpSpPr/>
          <p:nvPr/>
        </p:nvGrpSpPr>
        <p:grpSpPr>
          <a:xfrm>
            <a:off x="0" y="236745"/>
            <a:ext cx="9163836" cy="4906755"/>
            <a:chOff x="398453" y="236745"/>
            <a:chExt cx="8271654" cy="4906755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EC989EA7-D780-C8CD-397D-93882CA2E3DE}"/>
                </a:ext>
              </a:extLst>
            </p:cNvPr>
            <p:cNvSpPr/>
            <p:nvPr/>
          </p:nvSpPr>
          <p:spPr>
            <a:xfrm>
              <a:off x="398453" y="236745"/>
              <a:ext cx="8271654" cy="4906755"/>
            </a:xfrm>
            <a:prstGeom prst="roundRect">
              <a:avLst>
                <a:gd name="adj" fmla="val 7677"/>
              </a:avLst>
            </a:prstGeom>
            <a:solidFill>
              <a:srgbClr val="FFFFFF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n>
                  <a:solidFill>
                    <a:schemeClr val="tx1"/>
                  </a:solidFill>
                  <a:prstDash val="lgDash"/>
                </a:ln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4383195-4106-8724-A5B9-6DBA5AF71E58}"/>
                </a:ext>
              </a:extLst>
            </p:cNvPr>
            <p:cNvSpPr txBox="1"/>
            <p:nvPr/>
          </p:nvSpPr>
          <p:spPr>
            <a:xfrm>
              <a:off x="440108" y="620217"/>
              <a:ext cx="8212094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trưởng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khai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8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Sau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tỏa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Có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….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khấu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kịch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buổi,đại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Ban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Linh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D2879D6-20D2-0FA2-067F-AF7B16483003}"/>
              </a:ext>
            </a:extLst>
          </p:cNvPr>
          <p:cNvSpPr/>
          <p:nvPr/>
        </p:nvSpPr>
        <p:spPr>
          <a:xfrm>
            <a:off x="1704814" y="0"/>
            <a:ext cx="5742122" cy="57655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282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7430" y="1864174"/>
            <a:ext cx="4422187" cy="3537579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8422" y="1607948"/>
            <a:ext cx="4742484" cy="3793805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2843938" y="2043839"/>
            <a:ext cx="3723467" cy="309966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UTM Cookies" panose="02040603050506020204" pitchFamily="18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1" name="Google Shape;4131;p57"/>
          <p:cNvGrpSpPr/>
          <p:nvPr/>
        </p:nvGrpSpPr>
        <p:grpSpPr>
          <a:xfrm>
            <a:off x="-674144" y="290182"/>
            <a:ext cx="1662346" cy="2496311"/>
            <a:chOff x="388005" y="216947"/>
            <a:chExt cx="1662346" cy="2496311"/>
          </a:xfrm>
        </p:grpSpPr>
        <p:sp>
          <p:nvSpPr>
            <p:cNvPr id="4132" name="Google Shape;4132;p57"/>
            <p:cNvSpPr/>
            <p:nvPr/>
          </p:nvSpPr>
          <p:spPr>
            <a:xfrm flipH="1">
              <a:off x="1465017" y="699148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7"/>
            <p:cNvSpPr/>
            <p:nvPr/>
          </p:nvSpPr>
          <p:spPr>
            <a:xfrm flipH="1">
              <a:off x="1672289" y="709893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7"/>
            <p:cNvSpPr/>
            <p:nvPr/>
          </p:nvSpPr>
          <p:spPr>
            <a:xfrm flipH="1">
              <a:off x="1553289" y="870693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7"/>
            <p:cNvSpPr/>
            <p:nvPr/>
          </p:nvSpPr>
          <p:spPr>
            <a:xfrm flipH="1">
              <a:off x="1531530" y="1094244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7"/>
            <p:cNvSpPr/>
            <p:nvPr/>
          </p:nvSpPr>
          <p:spPr>
            <a:xfrm flipH="1">
              <a:off x="1536042" y="1709076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7"/>
            <p:cNvSpPr/>
            <p:nvPr/>
          </p:nvSpPr>
          <p:spPr>
            <a:xfrm flipH="1">
              <a:off x="1279541" y="1279216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7"/>
            <p:cNvSpPr/>
            <p:nvPr/>
          </p:nvSpPr>
          <p:spPr>
            <a:xfrm flipH="1">
              <a:off x="1451587" y="21600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7"/>
            <p:cNvSpPr/>
            <p:nvPr/>
          </p:nvSpPr>
          <p:spPr>
            <a:xfrm flipH="1">
              <a:off x="1446484" y="427190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7"/>
            <p:cNvSpPr/>
            <p:nvPr/>
          </p:nvSpPr>
          <p:spPr>
            <a:xfrm flipH="1">
              <a:off x="549187" y="1312891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7"/>
            <p:cNvSpPr/>
            <p:nvPr/>
          </p:nvSpPr>
          <p:spPr>
            <a:xfrm flipH="1">
              <a:off x="706590" y="1321050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7"/>
            <p:cNvSpPr/>
            <p:nvPr/>
          </p:nvSpPr>
          <p:spPr>
            <a:xfrm flipH="1">
              <a:off x="616223" y="1443156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7"/>
            <p:cNvSpPr/>
            <p:nvPr/>
          </p:nvSpPr>
          <p:spPr>
            <a:xfrm flipH="1">
              <a:off x="599701" y="1612913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7"/>
            <p:cNvSpPr/>
            <p:nvPr/>
          </p:nvSpPr>
          <p:spPr>
            <a:xfrm flipH="1">
              <a:off x="603124" y="2079797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7"/>
            <p:cNvSpPr/>
            <p:nvPr/>
          </p:nvSpPr>
          <p:spPr>
            <a:xfrm flipH="1">
              <a:off x="408350" y="1753375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7"/>
            <p:cNvSpPr/>
            <p:nvPr/>
          </p:nvSpPr>
          <p:spPr>
            <a:xfrm flipH="1">
              <a:off x="890704" y="923670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7"/>
            <p:cNvSpPr/>
            <p:nvPr/>
          </p:nvSpPr>
          <p:spPr>
            <a:xfrm flipH="1">
              <a:off x="388005" y="665134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7"/>
            <p:cNvSpPr/>
            <p:nvPr/>
          </p:nvSpPr>
          <p:spPr>
            <a:xfrm flipH="1">
              <a:off x="980987" y="216947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57"/>
          <p:cNvGrpSpPr/>
          <p:nvPr/>
        </p:nvGrpSpPr>
        <p:grpSpPr>
          <a:xfrm>
            <a:off x="7729709" y="169571"/>
            <a:ext cx="1662346" cy="2496311"/>
            <a:chOff x="7140580" y="382259"/>
            <a:chExt cx="1662346" cy="2496311"/>
          </a:xfrm>
        </p:grpSpPr>
        <p:sp>
          <p:nvSpPr>
            <p:cNvPr id="4150" name="Google Shape;4150;p57"/>
            <p:cNvSpPr/>
            <p:nvPr/>
          </p:nvSpPr>
          <p:spPr>
            <a:xfrm>
              <a:off x="7140580" y="864460"/>
              <a:ext cx="585334" cy="1040438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7"/>
            <p:cNvSpPr/>
            <p:nvPr/>
          </p:nvSpPr>
          <p:spPr>
            <a:xfrm>
              <a:off x="7517943" y="875205"/>
              <a:ext cx="698" cy="69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7"/>
            <p:cNvSpPr/>
            <p:nvPr/>
          </p:nvSpPr>
          <p:spPr>
            <a:xfrm>
              <a:off x="7526271" y="1036005"/>
              <a:ext cx="111372" cy="196204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7"/>
            <p:cNvSpPr/>
            <p:nvPr/>
          </p:nvSpPr>
          <p:spPr>
            <a:xfrm>
              <a:off x="7569143" y="1259556"/>
              <a:ext cx="90258" cy="131196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57"/>
            <p:cNvSpPr/>
            <p:nvPr/>
          </p:nvSpPr>
          <p:spPr>
            <a:xfrm>
              <a:off x="7276181" y="1874389"/>
              <a:ext cx="378708" cy="834134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57"/>
            <p:cNvSpPr/>
            <p:nvPr/>
          </p:nvSpPr>
          <p:spPr>
            <a:xfrm>
              <a:off x="7846114" y="1444529"/>
              <a:ext cx="65276" cy="65276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7"/>
            <p:cNvSpPr/>
            <p:nvPr/>
          </p:nvSpPr>
          <p:spPr>
            <a:xfrm>
              <a:off x="7684920" y="23253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7"/>
            <p:cNvSpPr/>
            <p:nvPr/>
          </p:nvSpPr>
          <p:spPr>
            <a:xfrm>
              <a:off x="7668265" y="592503"/>
              <a:ext cx="76182" cy="76128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57"/>
            <p:cNvSpPr/>
            <p:nvPr/>
          </p:nvSpPr>
          <p:spPr>
            <a:xfrm>
              <a:off x="8197255" y="1478203"/>
              <a:ext cx="444489" cy="790133"/>
            </a:xfrm>
            <a:custGeom>
              <a:avLst/>
              <a:gdLst/>
              <a:ahLst/>
              <a:cxnLst/>
              <a:rect l="l" t="t" r="r" b="b"/>
              <a:pathLst>
                <a:path w="10895" h="19366" extrusionOk="0">
                  <a:moveTo>
                    <a:pt x="6017" y="1"/>
                  </a:moveTo>
                  <a:cubicBezTo>
                    <a:pt x="2165" y="1"/>
                    <a:pt x="346" y="4567"/>
                    <a:pt x="357" y="6928"/>
                  </a:cubicBezTo>
                  <a:cubicBezTo>
                    <a:pt x="250" y="7928"/>
                    <a:pt x="0" y="11928"/>
                    <a:pt x="1822" y="15060"/>
                  </a:cubicBezTo>
                  <a:cubicBezTo>
                    <a:pt x="2762" y="16679"/>
                    <a:pt x="4644" y="17596"/>
                    <a:pt x="4905" y="17619"/>
                  </a:cubicBezTo>
                  <a:cubicBezTo>
                    <a:pt x="4965" y="17858"/>
                    <a:pt x="4989" y="17727"/>
                    <a:pt x="4763" y="18500"/>
                  </a:cubicBezTo>
                  <a:cubicBezTo>
                    <a:pt x="4679" y="18786"/>
                    <a:pt x="4608" y="18965"/>
                    <a:pt x="4679" y="19132"/>
                  </a:cubicBezTo>
                  <a:cubicBezTo>
                    <a:pt x="4741" y="19275"/>
                    <a:pt x="4890" y="19365"/>
                    <a:pt x="5036" y="19365"/>
                  </a:cubicBezTo>
                  <a:cubicBezTo>
                    <a:pt x="5060" y="19365"/>
                    <a:pt x="5084" y="19363"/>
                    <a:pt x="5108" y="19358"/>
                  </a:cubicBezTo>
                  <a:cubicBezTo>
                    <a:pt x="5191" y="19346"/>
                    <a:pt x="5275" y="19310"/>
                    <a:pt x="5346" y="19298"/>
                  </a:cubicBezTo>
                  <a:cubicBezTo>
                    <a:pt x="5525" y="19262"/>
                    <a:pt x="5703" y="19286"/>
                    <a:pt x="5846" y="18977"/>
                  </a:cubicBezTo>
                  <a:cubicBezTo>
                    <a:pt x="5953" y="18762"/>
                    <a:pt x="5787" y="18381"/>
                    <a:pt x="5667" y="17977"/>
                  </a:cubicBezTo>
                  <a:cubicBezTo>
                    <a:pt x="5620" y="17822"/>
                    <a:pt x="5620" y="17858"/>
                    <a:pt x="5656" y="17750"/>
                  </a:cubicBezTo>
                  <a:cubicBezTo>
                    <a:pt x="6537" y="17727"/>
                    <a:pt x="8954" y="15631"/>
                    <a:pt x="9382" y="14917"/>
                  </a:cubicBezTo>
                  <a:cubicBezTo>
                    <a:pt x="10823" y="12512"/>
                    <a:pt x="10894" y="9916"/>
                    <a:pt x="10823" y="7856"/>
                  </a:cubicBezTo>
                  <a:cubicBezTo>
                    <a:pt x="10763" y="6380"/>
                    <a:pt x="10204" y="3749"/>
                    <a:pt x="9501" y="2391"/>
                  </a:cubicBezTo>
                  <a:cubicBezTo>
                    <a:pt x="9061" y="1582"/>
                    <a:pt x="8251" y="189"/>
                    <a:pt x="6477" y="22"/>
                  </a:cubicBezTo>
                  <a:cubicBezTo>
                    <a:pt x="6321" y="8"/>
                    <a:pt x="6167" y="1"/>
                    <a:pt x="6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57"/>
            <p:cNvSpPr/>
            <p:nvPr/>
          </p:nvSpPr>
          <p:spPr>
            <a:xfrm>
              <a:off x="8483811" y="1486363"/>
              <a:ext cx="530" cy="53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13"/>
                  </a:moveTo>
                  <a:lnTo>
                    <a:pt x="13" y="13"/>
                  </a:lnTo>
                  <a:cubicBezTo>
                    <a:pt x="1" y="1"/>
                    <a:pt x="1" y="1"/>
                    <a:pt x="13" y="13"/>
                  </a:cubicBezTo>
                  <a:close/>
                </a:path>
              </a:pathLst>
            </a:custGeom>
            <a:solidFill>
              <a:srgbClr val="FFA8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57"/>
            <p:cNvSpPr/>
            <p:nvPr/>
          </p:nvSpPr>
          <p:spPr>
            <a:xfrm>
              <a:off x="8490135" y="1608469"/>
              <a:ext cx="84573" cy="149002"/>
            </a:xfrm>
            <a:custGeom>
              <a:avLst/>
              <a:gdLst/>
              <a:ahLst/>
              <a:cxnLst/>
              <a:rect l="l" t="t" r="r" b="b"/>
              <a:pathLst>
                <a:path w="2073" h="3652" extrusionOk="0">
                  <a:moveTo>
                    <a:pt x="944" y="1"/>
                  </a:moveTo>
                  <a:cubicBezTo>
                    <a:pt x="332" y="1"/>
                    <a:pt x="11" y="737"/>
                    <a:pt x="1" y="1413"/>
                  </a:cubicBezTo>
                  <a:cubicBezTo>
                    <a:pt x="1" y="1865"/>
                    <a:pt x="203" y="3020"/>
                    <a:pt x="393" y="3354"/>
                  </a:cubicBezTo>
                  <a:cubicBezTo>
                    <a:pt x="501" y="3532"/>
                    <a:pt x="691" y="3651"/>
                    <a:pt x="905" y="3651"/>
                  </a:cubicBezTo>
                  <a:cubicBezTo>
                    <a:pt x="910" y="3651"/>
                    <a:pt x="914" y="3651"/>
                    <a:pt x="918" y="3651"/>
                  </a:cubicBezTo>
                  <a:cubicBezTo>
                    <a:pt x="1587" y="3651"/>
                    <a:pt x="1823" y="2683"/>
                    <a:pt x="1953" y="2032"/>
                  </a:cubicBezTo>
                  <a:cubicBezTo>
                    <a:pt x="2072" y="1413"/>
                    <a:pt x="2037" y="901"/>
                    <a:pt x="1644" y="425"/>
                  </a:cubicBezTo>
                  <a:cubicBezTo>
                    <a:pt x="1501" y="258"/>
                    <a:pt x="1334" y="68"/>
                    <a:pt x="1120" y="20"/>
                  </a:cubicBezTo>
                  <a:cubicBezTo>
                    <a:pt x="1059" y="7"/>
                    <a:pt x="1000" y="1"/>
                    <a:pt x="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57"/>
            <p:cNvSpPr/>
            <p:nvPr/>
          </p:nvSpPr>
          <p:spPr>
            <a:xfrm>
              <a:off x="8522690" y="1778226"/>
              <a:ext cx="68540" cy="99634"/>
            </a:xfrm>
            <a:custGeom>
              <a:avLst/>
              <a:gdLst/>
              <a:ahLst/>
              <a:cxnLst/>
              <a:rect l="l" t="t" r="r" b="b"/>
              <a:pathLst>
                <a:path w="1680" h="2442" extrusionOk="0">
                  <a:moveTo>
                    <a:pt x="876" y="1"/>
                  </a:moveTo>
                  <a:cubicBezTo>
                    <a:pt x="862" y="1"/>
                    <a:pt x="848" y="1"/>
                    <a:pt x="834" y="2"/>
                  </a:cubicBezTo>
                  <a:cubicBezTo>
                    <a:pt x="429" y="26"/>
                    <a:pt x="298" y="514"/>
                    <a:pt x="274" y="919"/>
                  </a:cubicBezTo>
                  <a:cubicBezTo>
                    <a:pt x="48" y="1383"/>
                    <a:pt x="0" y="1836"/>
                    <a:pt x="310" y="2241"/>
                  </a:cubicBezTo>
                  <a:cubicBezTo>
                    <a:pt x="334" y="2288"/>
                    <a:pt x="381" y="2324"/>
                    <a:pt x="429" y="2348"/>
                  </a:cubicBezTo>
                  <a:cubicBezTo>
                    <a:pt x="477" y="2384"/>
                    <a:pt x="536" y="2407"/>
                    <a:pt x="584" y="2419"/>
                  </a:cubicBezTo>
                  <a:cubicBezTo>
                    <a:pt x="643" y="2434"/>
                    <a:pt x="701" y="2441"/>
                    <a:pt x="756" y="2441"/>
                  </a:cubicBezTo>
                  <a:cubicBezTo>
                    <a:pt x="967" y="2441"/>
                    <a:pt x="1147" y="2339"/>
                    <a:pt x="1298" y="2169"/>
                  </a:cubicBezTo>
                  <a:cubicBezTo>
                    <a:pt x="1608" y="1812"/>
                    <a:pt x="1679" y="979"/>
                    <a:pt x="1393" y="598"/>
                  </a:cubicBezTo>
                  <a:cubicBezTo>
                    <a:pt x="1298" y="467"/>
                    <a:pt x="1310" y="538"/>
                    <a:pt x="1310" y="455"/>
                  </a:cubicBezTo>
                  <a:cubicBezTo>
                    <a:pt x="1333" y="239"/>
                    <a:pt x="1171" y="1"/>
                    <a:pt x="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57"/>
            <p:cNvSpPr/>
            <p:nvPr/>
          </p:nvSpPr>
          <p:spPr>
            <a:xfrm>
              <a:off x="8300226" y="2245109"/>
              <a:ext cx="287582" cy="633461"/>
            </a:xfrm>
            <a:custGeom>
              <a:avLst/>
              <a:gdLst/>
              <a:ahLst/>
              <a:cxnLst/>
              <a:rect l="l" t="t" r="r" b="b"/>
              <a:pathLst>
                <a:path w="7049" h="15526" extrusionOk="0">
                  <a:moveTo>
                    <a:pt x="1691" y="3727"/>
                  </a:moveTo>
                  <a:cubicBezTo>
                    <a:pt x="1822" y="3727"/>
                    <a:pt x="1965" y="3739"/>
                    <a:pt x="2084" y="3763"/>
                  </a:cubicBezTo>
                  <a:cubicBezTo>
                    <a:pt x="2453" y="3846"/>
                    <a:pt x="2798" y="4001"/>
                    <a:pt x="3096" y="4227"/>
                  </a:cubicBezTo>
                  <a:cubicBezTo>
                    <a:pt x="3072" y="4286"/>
                    <a:pt x="3060" y="4358"/>
                    <a:pt x="3036" y="4417"/>
                  </a:cubicBezTo>
                  <a:cubicBezTo>
                    <a:pt x="2846" y="5013"/>
                    <a:pt x="2298" y="5668"/>
                    <a:pt x="1572" y="5703"/>
                  </a:cubicBezTo>
                  <a:cubicBezTo>
                    <a:pt x="1562" y="5704"/>
                    <a:pt x="1551" y="5704"/>
                    <a:pt x="1541" y="5704"/>
                  </a:cubicBezTo>
                  <a:cubicBezTo>
                    <a:pt x="1204" y="5704"/>
                    <a:pt x="839" y="5516"/>
                    <a:pt x="619" y="5227"/>
                  </a:cubicBezTo>
                  <a:cubicBezTo>
                    <a:pt x="429" y="4965"/>
                    <a:pt x="369" y="4679"/>
                    <a:pt x="453" y="4417"/>
                  </a:cubicBezTo>
                  <a:cubicBezTo>
                    <a:pt x="619" y="3953"/>
                    <a:pt x="1155" y="3727"/>
                    <a:pt x="1691" y="3727"/>
                  </a:cubicBezTo>
                  <a:close/>
                  <a:moveTo>
                    <a:pt x="2882" y="0"/>
                  </a:moveTo>
                  <a:cubicBezTo>
                    <a:pt x="2822" y="0"/>
                    <a:pt x="2774" y="36"/>
                    <a:pt x="2774" y="95"/>
                  </a:cubicBezTo>
                  <a:cubicBezTo>
                    <a:pt x="2739" y="703"/>
                    <a:pt x="2858" y="1322"/>
                    <a:pt x="2977" y="1917"/>
                  </a:cubicBezTo>
                  <a:cubicBezTo>
                    <a:pt x="3001" y="2036"/>
                    <a:pt x="3024" y="2167"/>
                    <a:pt x="3048" y="2286"/>
                  </a:cubicBezTo>
                  <a:cubicBezTo>
                    <a:pt x="3143" y="2846"/>
                    <a:pt x="3227" y="3441"/>
                    <a:pt x="3132" y="4001"/>
                  </a:cubicBezTo>
                  <a:cubicBezTo>
                    <a:pt x="2834" y="3798"/>
                    <a:pt x="2501" y="3643"/>
                    <a:pt x="2131" y="3560"/>
                  </a:cubicBezTo>
                  <a:cubicBezTo>
                    <a:pt x="1988" y="3530"/>
                    <a:pt x="1838" y="3514"/>
                    <a:pt x="1688" y="3514"/>
                  </a:cubicBezTo>
                  <a:cubicBezTo>
                    <a:pt x="1077" y="3514"/>
                    <a:pt x="463" y="3773"/>
                    <a:pt x="262" y="4346"/>
                  </a:cubicBezTo>
                  <a:cubicBezTo>
                    <a:pt x="155" y="4667"/>
                    <a:pt x="226" y="5025"/>
                    <a:pt x="453" y="5334"/>
                  </a:cubicBezTo>
                  <a:cubicBezTo>
                    <a:pt x="719" y="5693"/>
                    <a:pt x="1133" y="5906"/>
                    <a:pt x="1539" y="5906"/>
                  </a:cubicBezTo>
                  <a:cubicBezTo>
                    <a:pt x="1550" y="5906"/>
                    <a:pt x="1561" y="5906"/>
                    <a:pt x="1572" y="5906"/>
                  </a:cubicBezTo>
                  <a:cubicBezTo>
                    <a:pt x="2286" y="5870"/>
                    <a:pt x="2977" y="5287"/>
                    <a:pt x="3227" y="4477"/>
                  </a:cubicBezTo>
                  <a:cubicBezTo>
                    <a:pt x="3239" y="4441"/>
                    <a:pt x="3251" y="4405"/>
                    <a:pt x="3263" y="4358"/>
                  </a:cubicBezTo>
                  <a:cubicBezTo>
                    <a:pt x="3989" y="4989"/>
                    <a:pt x="4394" y="5989"/>
                    <a:pt x="4227" y="6941"/>
                  </a:cubicBezTo>
                  <a:cubicBezTo>
                    <a:pt x="4025" y="8061"/>
                    <a:pt x="3167" y="8918"/>
                    <a:pt x="2346" y="9763"/>
                  </a:cubicBezTo>
                  <a:cubicBezTo>
                    <a:pt x="2203" y="9906"/>
                    <a:pt x="2048" y="10061"/>
                    <a:pt x="1905" y="10204"/>
                  </a:cubicBezTo>
                  <a:cubicBezTo>
                    <a:pt x="1167" y="10990"/>
                    <a:pt x="0" y="12514"/>
                    <a:pt x="596" y="14002"/>
                  </a:cubicBezTo>
                  <a:cubicBezTo>
                    <a:pt x="953" y="14907"/>
                    <a:pt x="1977" y="15526"/>
                    <a:pt x="3084" y="15526"/>
                  </a:cubicBezTo>
                  <a:lnTo>
                    <a:pt x="3155" y="15526"/>
                  </a:lnTo>
                  <a:cubicBezTo>
                    <a:pt x="4322" y="15490"/>
                    <a:pt x="5322" y="14847"/>
                    <a:pt x="5965" y="14311"/>
                  </a:cubicBezTo>
                  <a:cubicBezTo>
                    <a:pt x="6263" y="14061"/>
                    <a:pt x="6632" y="13704"/>
                    <a:pt x="6834" y="13228"/>
                  </a:cubicBezTo>
                  <a:cubicBezTo>
                    <a:pt x="7049" y="12740"/>
                    <a:pt x="7001" y="12204"/>
                    <a:pt x="6727" y="11835"/>
                  </a:cubicBezTo>
                  <a:cubicBezTo>
                    <a:pt x="6572" y="11621"/>
                    <a:pt x="6311" y="11478"/>
                    <a:pt x="6025" y="11442"/>
                  </a:cubicBezTo>
                  <a:cubicBezTo>
                    <a:pt x="5984" y="11436"/>
                    <a:pt x="5943" y="11433"/>
                    <a:pt x="5902" y="11433"/>
                  </a:cubicBezTo>
                  <a:cubicBezTo>
                    <a:pt x="5710" y="11433"/>
                    <a:pt x="5529" y="11500"/>
                    <a:pt x="5382" y="11609"/>
                  </a:cubicBezTo>
                  <a:cubicBezTo>
                    <a:pt x="5179" y="11787"/>
                    <a:pt x="5096" y="12073"/>
                    <a:pt x="5156" y="12371"/>
                  </a:cubicBezTo>
                  <a:cubicBezTo>
                    <a:pt x="5203" y="12621"/>
                    <a:pt x="5370" y="12823"/>
                    <a:pt x="5596" y="12883"/>
                  </a:cubicBezTo>
                  <a:cubicBezTo>
                    <a:pt x="5604" y="12884"/>
                    <a:pt x="5612" y="12885"/>
                    <a:pt x="5619" y="12885"/>
                  </a:cubicBezTo>
                  <a:cubicBezTo>
                    <a:pt x="5668" y="12885"/>
                    <a:pt x="5706" y="12853"/>
                    <a:pt x="5727" y="12811"/>
                  </a:cubicBezTo>
                  <a:cubicBezTo>
                    <a:pt x="5739" y="12752"/>
                    <a:pt x="5703" y="12704"/>
                    <a:pt x="5656" y="12680"/>
                  </a:cubicBezTo>
                  <a:cubicBezTo>
                    <a:pt x="5501" y="12645"/>
                    <a:pt x="5394" y="12514"/>
                    <a:pt x="5346" y="12323"/>
                  </a:cubicBezTo>
                  <a:cubicBezTo>
                    <a:pt x="5299" y="12109"/>
                    <a:pt x="5370" y="11883"/>
                    <a:pt x="5513" y="11763"/>
                  </a:cubicBezTo>
                  <a:cubicBezTo>
                    <a:pt x="5621" y="11685"/>
                    <a:pt x="5762" y="11638"/>
                    <a:pt x="5909" y="11638"/>
                  </a:cubicBezTo>
                  <a:cubicBezTo>
                    <a:pt x="5940" y="11638"/>
                    <a:pt x="5970" y="11640"/>
                    <a:pt x="6001" y="11644"/>
                  </a:cubicBezTo>
                  <a:cubicBezTo>
                    <a:pt x="6227" y="11668"/>
                    <a:pt x="6442" y="11787"/>
                    <a:pt x="6561" y="11954"/>
                  </a:cubicBezTo>
                  <a:cubicBezTo>
                    <a:pt x="6799" y="12264"/>
                    <a:pt x="6823" y="12728"/>
                    <a:pt x="6644" y="13145"/>
                  </a:cubicBezTo>
                  <a:cubicBezTo>
                    <a:pt x="6465" y="13573"/>
                    <a:pt x="6120" y="13907"/>
                    <a:pt x="5834" y="14157"/>
                  </a:cubicBezTo>
                  <a:cubicBezTo>
                    <a:pt x="5215" y="14669"/>
                    <a:pt x="4263" y="15288"/>
                    <a:pt x="3143" y="15323"/>
                  </a:cubicBezTo>
                  <a:cubicBezTo>
                    <a:pt x="3123" y="15324"/>
                    <a:pt x="3102" y="15324"/>
                    <a:pt x="3081" y="15324"/>
                  </a:cubicBezTo>
                  <a:cubicBezTo>
                    <a:pt x="2046" y="15324"/>
                    <a:pt x="1113" y="14747"/>
                    <a:pt x="786" y="13919"/>
                  </a:cubicBezTo>
                  <a:cubicBezTo>
                    <a:pt x="226" y="12537"/>
                    <a:pt x="1346" y="11085"/>
                    <a:pt x="2060" y="10347"/>
                  </a:cubicBezTo>
                  <a:cubicBezTo>
                    <a:pt x="2191" y="10192"/>
                    <a:pt x="2346" y="10049"/>
                    <a:pt x="2489" y="9894"/>
                  </a:cubicBezTo>
                  <a:cubicBezTo>
                    <a:pt x="3334" y="9037"/>
                    <a:pt x="4215" y="8156"/>
                    <a:pt x="4429" y="6965"/>
                  </a:cubicBezTo>
                  <a:cubicBezTo>
                    <a:pt x="4608" y="5906"/>
                    <a:pt x="4132" y="4810"/>
                    <a:pt x="3322" y="4132"/>
                  </a:cubicBezTo>
                  <a:cubicBezTo>
                    <a:pt x="3441" y="3501"/>
                    <a:pt x="3346" y="2834"/>
                    <a:pt x="3239" y="2250"/>
                  </a:cubicBezTo>
                  <a:cubicBezTo>
                    <a:pt x="3227" y="2131"/>
                    <a:pt x="3191" y="2000"/>
                    <a:pt x="3167" y="1881"/>
                  </a:cubicBezTo>
                  <a:cubicBezTo>
                    <a:pt x="3060" y="1298"/>
                    <a:pt x="2941" y="691"/>
                    <a:pt x="2977" y="107"/>
                  </a:cubicBezTo>
                  <a:cubicBezTo>
                    <a:pt x="2977" y="48"/>
                    <a:pt x="2941" y="0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57"/>
            <p:cNvSpPr/>
            <p:nvPr/>
          </p:nvSpPr>
          <p:spPr>
            <a:xfrm>
              <a:off x="8733012" y="1918688"/>
              <a:ext cx="49569" cy="49572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57"/>
            <p:cNvSpPr/>
            <p:nvPr/>
          </p:nvSpPr>
          <p:spPr>
            <a:xfrm>
              <a:off x="8209951" y="1088982"/>
              <a:ext cx="90276" cy="9027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57"/>
            <p:cNvSpPr/>
            <p:nvPr/>
          </p:nvSpPr>
          <p:spPr>
            <a:xfrm>
              <a:off x="8712653" y="830446"/>
              <a:ext cx="90273" cy="90235"/>
            </a:xfrm>
            <a:custGeom>
              <a:avLst/>
              <a:gdLst/>
              <a:ahLst/>
              <a:cxnLst/>
              <a:rect l="l" t="t" r="r" b="b"/>
              <a:pathLst>
                <a:path w="1418" h="1417" extrusionOk="0">
                  <a:moveTo>
                    <a:pt x="715" y="0"/>
                  </a:moveTo>
                  <a:cubicBezTo>
                    <a:pt x="322" y="0"/>
                    <a:pt x="1" y="310"/>
                    <a:pt x="1" y="703"/>
                  </a:cubicBezTo>
                  <a:cubicBezTo>
                    <a:pt x="1" y="1095"/>
                    <a:pt x="322" y="1417"/>
                    <a:pt x="715" y="1417"/>
                  </a:cubicBezTo>
                  <a:cubicBezTo>
                    <a:pt x="1108" y="1417"/>
                    <a:pt x="1418" y="1095"/>
                    <a:pt x="1418" y="703"/>
                  </a:cubicBezTo>
                  <a:cubicBezTo>
                    <a:pt x="1418" y="310"/>
                    <a:pt x="1108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57"/>
            <p:cNvSpPr/>
            <p:nvPr/>
          </p:nvSpPr>
          <p:spPr>
            <a:xfrm>
              <a:off x="8155520" y="382259"/>
              <a:ext cx="54423" cy="54423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0" y="0"/>
                  </a:moveTo>
                  <a:cubicBezTo>
                    <a:pt x="227" y="0"/>
                    <a:pt x="0" y="226"/>
                    <a:pt x="0" y="512"/>
                  </a:cubicBezTo>
                  <a:cubicBezTo>
                    <a:pt x="0" y="786"/>
                    <a:pt x="227" y="1012"/>
                    <a:pt x="500" y="1012"/>
                  </a:cubicBezTo>
                  <a:cubicBezTo>
                    <a:pt x="786" y="1012"/>
                    <a:pt x="1012" y="786"/>
                    <a:pt x="1012" y="512"/>
                  </a:cubicBezTo>
                  <a:cubicBezTo>
                    <a:pt x="1012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359326" y="236745"/>
            <a:ext cx="8310781" cy="4740771"/>
          </a:xfrm>
          <a:prstGeom prst="roundRect">
            <a:avLst/>
          </a:prstGeom>
          <a:solidFill>
            <a:srgbClr val="FFFFFF">
              <a:alpha val="89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lgDash"/>
              </a:ln>
            </a:endParaRPr>
          </a:p>
        </p:txBody>
      </p:sp>
      <p:pic>
        <p:nvPicPr>
          <p:cNvPr id="4" name="Hình ảnh 3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5265B4C6-C0ED-5D36-0F7A-CAFB0A95E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1000" l="49250" r="95000">
                        <a14:foregroundMark x1="67000" y1="31500" x2="71417" y2="38417"/>
                        <a14:foregroundMark x1="69250" y1="32250" x2="76000" y2="23750"/>
                        <a14:foregroundMark x1="76000" y1="23750" x2="76750" y2="23750"/>
                        <a14:foregroundMark x1="64000" y1="24333" x2="78583" y2="19333"/>
                        <a14:foregroundMark x1="78583" y1="19333" x2="80167" y2="20667"/>
                        <a14:foregroundMark x1="67167" y1="28583" x2="66833" y2="17333"/>
                        <a14:foregroundMark x1="66833" y1="17333" x2="77167" y2="17583"/>
                        <a14:foregroundMark x1="77167" y1="17583" x2="85333" y2="24500"/>
                        <a14:foregroundMark x1="81500" y1="50833" x2="91917" y2="46417"/>
                        <a14:foregroundMark x1="91917" y1="46417" x2="91917" y2="46417"/>
                        <a14:foregroundMark x1="60000" y1="45583" x2="72583" y2="49000"/>
                        <a14:foregroundMark x1="72583" y1="49000" x2="72750" y2="49250"/>
                        <a14:foregroundMark x1="60000" y1="51167" x2="50333" y2="38083"/>
                        <a14:foregroundMark x1="50333" y1="38083" x2="49333" y2="37500"/>
                        <a14:foregroundMark x1="68000" y1="17167" x2="83417" y2="19333"/>
                        <a14:foregroundMark x1="83417" y1="19333" x2="87750" y2="24750"/>
                        <a14:foregroundMark x1="65500" y1="34250" x2="90083" y2="34417"/>
                        <a14:foregroundMark x1="80583" y1="29917" x2="83000" y2="38500"/>
                        <a14:foregroundMark x1="83000" y1="38500" x2="83000" y2="38500"/>
                        <a14:foregroundMark x1="79750" y1="34167" x2="86083" y2="33000"/>
                        <a14:foregroundMark x1="69917" y1="15083" x2="79083" y2="14333"/>
                        <a14:foregroundMark x1="79083" y1="14333" x2="81667" y2="14917"/>
                        <a14:foregroundMark x1="69083" y1="91000" x2="81917" y2="89833"/>
                        <a14:foregroundMark x1="74833" y1="48500" x2="82417" y2="56333"/>
                        <a14:foregroundMark x1="82417" y1="56333" x2="82417" y2="56417"/>
                        <a14:foregroundMark x1="93667" y1="42167" x2="95000" y2="47167"/>
                        <a14:foregroundMark x1="79750" y1="90583" x2="87167" y2="89583"/>
                        <a14:foregroundMark x1="87167" y1="89583" x2="87250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9" t="13480" r="1732" b="6520"/>
          <a:stretch/>
        </p:blipFill>
        <p:spPr>
          <a:xfrm flipH="1">
            <a:off x="-163735" y="684832"/>
            <a:ext cx="3000003" cy="456481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F3B16E4-379A-85A0-FA99-8110C2C8918D}"/>
              </a:ext>
            </a:extLst>
          </p:cNvPr>
          <p:cNvSpPr/>
          <p:nvPr/>
        </p:nvSpPr>
        <p:spPr>
          <a:xfrm>
            <a:off x="3050280" y="424809"/>
            <a:ext cx="5246074" cy="85579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C07658B-8C54-FBB7-0936-6CC43445560D}"/>
              </a:ext>
            </a:extLst>
          </p:cNvPr>
          <p:cNvSpPr/>
          <p:nvPr/>
        </p:nvSpPr>
        <p:spPr>
          <a:xfrm>
            <a:off x="3044594" y="1573674"/>
            <a:ext cx="5246074" cy="85579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3055186" y="2759776"/>
            <a:ext cx="5246074" cy="85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CAB9E802-CBF3-307C-83F7-F3C7A93A806E}"/>
              </a:ext>
            </a:extLst>
          </p:cNvPr>
          <p:cNvSpPr/>
          <p:nvPr/>
        </p:nvSpPr>
        <p:spPr>
          <a:xfrm>
            <a:off x="3050593" y="3945878"/>
            <a:ext cx="5246074" cy="85579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Những từ ngữ nào giúp em nắm được trình tự các sự việc ?</a:t>
            </a:r>
          </a:p>
        </p:txBody>
      </p: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4688240" y="0"/>
            <a:ext cx="3998559" cy="2130048"/>
            <a:chOff x="4688240" y="0"/>
            <a:chExt cx="3998559" cy="213004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688240" y="0"/>
              <a:ext cx="3909448" cy="2130048"/>
            </a:xfrm>
            <a:prstGeom prst="wedgeEllipseCallout">
              <a:avLst>
                <a:gd name="adj1" fmla="val 574"/>
                <a:gd name="adj2" fmla="val 7014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5017572" y="649525"/>
              <a:ext cx="36692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libri" panose="020F0502020204030204" pitchFamily="34" charset="0"/>
                  <a:cs typeface="Calibri" panose="020F0502020204030204" pitchFamily="34" charset="0"/>
                </a:rPr>
                <a:t>Đoạn văn viết về hội thi </a:t>
              </a:r>
              <a:r>
                <a:rPr lang="en-US" sz="2800" b="1" i="1">
                  <a:latin typeface="Calibri" panose="020F0502020204030204" pitchFamily="34" charset="0"/>
                  <a:cs typeface="Calibri" panose="020F0502020204030204" pitchFamily="34" charset="0"/>
                </a:rPr>
                <a:t>Cuốn sách em yêu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809930"/>
            <a:ext cx="4422187" cy="353757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0888CE7-71CC-12CE-0DA0-F68118CBF331}"/>
              </a:ext>
            </a:extLst>
          </p:cNvPr>
          <p:cNvGrpSpPr/>
          <p:nvPr/>
        </p:nvGrpSpPr>
        <p:grpSpPr>
          <a:xfrm>
            <a:off x="0" y="0"/>
            <a:ext cx="3909448" cy="2130048"/>
            <a:chOff x="1522708" y="123987"/>
            <a:chExt cx="3909448" cy="2130048"/>
          </a:xfrm>
        </p:grpSpPr>
        <p:sp>
          <p:nvSpPr>
            <p:cNvPr id="2" name="Bong bóng Lời nói: Hình bầu dục 1">
              <a:extLst>
                <a:ext uri="{FF2B5EF4-FFF2-40B4-BE49-F238E27FC236}">
                  <a16:creationId xmlns:a16="http://schemas.microsoft.com/office/drawing/2014/main" id="{14913CF4-3769-343F-00F2-7BFDAEE2C70F}"/>
                </a:ext>
              </a:extLst>
            </p:cNvPr>
            <p:cNvSpPr/>
            <p:nvPr/>
          </p:nvSpPr>
          <p:spPr>
            <a:xfrm>
              <a:off x="1522708" y="123987"/>
              <a:ext cx="3909448" cy="2130048"/>
            </a:xfrm>
            <a:prstGeom prst="wedgeEllipseCallout">
              <a:avLst>
                <a:gd name="adj1" fmla="val -12310"/>
                <a:gd name="adj2" fmla="val 6213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FDDF584D-DB8F-3EA3-017E-09D3D2189178}"/>
                </a:ext>
              </a:extLst>
            </p:cNvPr>
            <p:cNvSpPr txBox="1"/>
            <p:nvPr/>
          </p:nvSpPr>
          <p:spPr>
            <a:xfrm>
              <a:off x="1673815" y="849142"/>
              <a:ext cx="36614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6722" y="1607948"/>
            <a:ext cx="4742484" cy="37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0888CE7-71CC-12CE-0DA0-F68118CBF331}"/>
              </a:ext>
            </a:extLst>
          </p:cNvPr>
          <p:cNvGrpSpPr/>
          <p:nvPr/>
        </p:nvGrpSpPr>
        <p:grpSpPr>
          <a:xfrm>
            <a:off x="2146515" y="54245"/>
            <a:ext cx="4866465" cy="2130048"/>
            <a:chOff x="1522708" y="123987"/>
            <a:chExt cx="4866465" cy="2130048"/>
          </a:xfrm>
        </p:grpSpPr>
        <p:sp>
          <p:nvSpPr>
            <p:cNvPr id="2" name="Bong bóng Lời nói: Hình bầu dục 1">
              <a:extLst>
                <a:ext uri="{FF2B5EF4-FFF2-40B4-BE49-F238E27FC236}">
                  <a16:creationId xmlns:a16="http://schemas.microsoft.com/office/drawing/2014/main" id="{14913CF4-3769-343F-00F2-7BFDAEE2C70F}"/>
                </a:ext>
              </a:extLst>
            </p:cNvPr>
            <p:cNvSpPr/>
            <p:nvPr/>
          </p:nvSpPr>
          <p:spPr>
            <a:xfrm>
              <a:off x="1522708" y="123987"/>
              <a:ext cx="3909448" cy="2130048"/>
            </a:xfrm>
            <a:prstGeom prst="wedgeEllipseCallout">
              <a:avLst>
                <a:gd name="adj1" fmla="val -12310"/>
                <a:gd name="adj2" fmla="val 6213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FDDF584D-DB8F-3EA3-017E-09D3D2189178}"/>
                </a:ext>
              </a:extLst>
            </p:cNvPr>
            <p:cNvSpPr txBox="1"/>
            <p:nvPr/>
          </p:nvSpPr>
          <p:spPr>
            <a:xfrm>
              <a:off x="1673815" y="849142"/>
              <a:ext cx="47153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4652D53-25AA-71B5-F208-57C5FFE92F1A}"/>
              </a:ext>
            </a:extLst>
          </p:cNvPr>
          <p:cNvSpPr txBox="1"/>
          <p:nvPr/>
        </p:nvSpPr>
        <p:spPr>
          <a:xfrm>
            <a:off x="2429358" y="708086"/>
            <a:ext cx="36033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nào diễn ra trong hội thi?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9793" y="1662193"/>
            <a:ext cx="4742484" cy="37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1139</Words>
  <Application>Microsoft Office PowerPoint</Application>
  <PresentationFormat>On-screen Show (16:9)</PresentationFormat>
  <Paragraphs>102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#9Slide05 SVNClementine</vt:lpstr>
      <vt:lpstr>Arial</vt:lpstr>
      <vt:lpstr>Calibri</vt:lpstr>
      <vt:lpstr>Coming Soon</vt:lpstr>
      <vt:lpstr>iCiel Crocante</vt:lpstr>
      <vt:lpstr>Itim</vt:lpstr>
      <vt:lpstr>Livvic</vt:lpstr>
      <vt:lpstr>Roboto Condensed Light</vt:lpstr>
      <vt:lpstr>SVN-Kitten</vt:lpstr>
      <vt:lpstr>SVN-Poky's</vt:lpstr>
      <vt:lpstr>UTM Cookies</vt:lpstr>
      <vt:lpstr>UTM Duepuntozero</vt:lpstr>
      <vt:lpstr>UTM French Vanilla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NGUYEN PHAM ANH THU</cp:lastModifiedBy>
  <cp:revision>18</cp:revision>
  <dcterms:modified xsi:type="dcterms:W3CDTF">2022-12-15T03:19:55Z</dcterms:modified>
</cp:coreProperties>
</file>